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jpeg" ContentType="image/jpeg"/>
  <Default Extension="emf" ContentType="image/x-emf"/>
  <Default Extension="rels" ContentType="application/vnd.openxmlformats-package.relationships+xml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"/>
  </p:notesMasterIdLst>
  <p:sldIdLst>
    <p:sldId id="256" r:id="rId2"/>
  </p:sldIdLst>
  <p:sldSz cx="34747200" cy="28346400"/>
  <p:notesSz cx="6858000" cy="9144000"/>
  <p:defaultTextStyle>
    <a:defPPr>
      <a:defRPr lang="en-US"/>
    </a:defPPr>
    <a:lvl1pPr marL="0" algn="l" defTabSz="1802648" rtl="0" eaLnBrk="1" latinLnBrk="0" hangingPunct="1">
      <a:defRPr sz="7100" kern="1200">
        <a:solidFill>
          <a:schemeClr val="tx1"/>
        </a:solidFill>
        <a:latin typeface="+mn-lt"/>
        <a:ea typeface="+mn-ea"/>
        <a:cs typeface="+mn-cs"/>
      </a:defRPr>
    </a:lvl1pPr>
    <a:lvl2pPr marL="1802648" algn="l" defTabSz="1802648" rtl="0" eaLnBrk="1" latinLnBrk="0" hangingPunct="1">
      <a:defRPr sz="7100" kern="1200">
        <a:solidFill>
          <a:schemeClr val="tx1"/>
        </a:solidFill>
        <a:latin typeface="+mn-lt"/>
        <a:ea typeface="+mn-ea"/>
        <a:cs typeface="+mn-cs"/>
      </a:defRPr>
    </a:lvl2pPr>
    <a:lvl3pPr marL="3605296" algn="l" defTabSz="1802648" rtl="0" eaLnBrk="1" latinLnBrk="0" hangingPunct="1">
      <a:defRPr sz="7100" kern="1200">
        <a:solidFill>
          <a:schemeClr val="tx1"/>
        </a:solidFill>
        <a:latin typeface="+mn-lt"/>
        <a:ea typeface="+mn-ea"/>
        <a:cs typeface="+mn-cs"/>
      </a:defRPr>
    </a:lvl3pPr>
    <a:lvl4pPr marL="5407944" algn="l" defTabSz="1802648" rtl="0" eaLnBrk="1" latinLnBrk="0" hangingPunct="1">
      <a:defRPr sz="7100" kern="1200">
        <a:solidFill>
          <a:schemeClr val="tx1"/>
        </a:solidFill>
        <a:latin typeface="+mn-lt"/>
        <a:ea typeface="+mn-ea"/>
        <a:cs typeface="+mn-cs"/>
      </a:defRPr>
    </a:lvl4pPr>
    <a:lvl5pPr marL="7210593" algn="l" defTabSz="1802648" rtl="0" eaLnBrk="1" latinLnBrk="0" hangingPunct="1">
      <a:defRPr sz="7100" kern="1200">
        <a:solidFill>
          <a:schemeClr val="tx1"/>
        </a:solidFill>
        <a:latin typeface="+mn-lt"/>
        <a:ea typeface="+mn-ea"/>
        <a:cs typeface="+mn-cs"/>
      </a:defRPr>
    </a:lvl5pPr>
    <a:lvl6pPr marL="9013241" algn="l" defTabSz="1802648" rtl="0" eaLnBrk="1" latinLnBrk="0" hangingPunct="1">
      <a:defRPr sz="7100" kern="1200">
        <a:solidFill>
          <a:schemeClr val="tx1"/>
        </a:solidFill>
        <a:latin typeface="+mn-lt"/>
        <a:ea typeface="+mn-ea"/>
        <a:cs typeface="+mn-cs"/>
      </a:defRPr>
    </a:lvl6pPr>
    <a:lvl7pPr marL="10815889" algn="l" defTabSz="1802648" rtl="0" eaLnBrk="1" latinLnBrk="0" hangingPunct="1">
      <a:defRPr sz="7100" kern="1200">
        <a:solidFill>
          <a:schemeClr val="tx1"/>
        </a:solidFill>
        <a:latin typeface="+mn-lt"/>
        <a:ea typeface="+mn-ea"/>
        <a:cs typeface="+mn-cs"/>
      </a:defRPr>
    </a:lvl7pPr>
    <a:lvl8pPr marL="12618537" algn="l" defTabSz="1802648" rtl="0" eaLnBrk="1" latinLnBrk="0" hangingPunct="1">
      <a:defRPr sz="7100" kern="1200">
        <a:solidFill>
          <a:schemeClr val="tx1"/>
        </a:solidFill>
        <a:latin typeface="+mn-lt"/>
        <a:ea typeface="+mn-ea"/>
        <a:cs typeface="+mn-cs"/>
      </a:defRPr>
    </a:lvl8pPr>
    <a:lvl9pPr marL="14421185" algn="l" defTabSz="1802648" rtl="0" eaLnBrk="1" latinLnBrk="0" hangingPunct="1">
      <a:defRPr sz="71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38"/>
    <a:srgbClr val="0000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6" autoAdjust="0"/>
    <p:restoredTop sz="94660"/>
  </p:normalViewPr>
  <p:slideViewPr>
    <p:cSldViewPr snapToGrid="0" snapToObjects="1">
      <p:cViewPr>
        <p:scale>
          <a:sx n="50" d="100"/>
          <a:sy n="50" d="100"/>
        </p:scale>
        <p:origin x="-776" y="1600"/>
      </p:cViewPr>
      <p:guideLst>
        <p:guide orient="horz" pos="8928"/>
        <p:guide pos="10944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4" Type="http://schemas.openxmlformats.org/officeDocument/2006/relationships/printerSettings" Target="printerSettings/printerSettings1.bin"/><Relationship Id="rId5" Type="http://schemas.openxmlformats.org/officeDocument/2006/relationships/presProps" Target="presProps.xml"/><Relationship Id="rId6" Type="http://schemas.openxmlformats.org/officeDocument/2006/relationships/viewProps" Target="viewProps.xml"/><Relationship Id="rId7" Type="http://schemas.openxmlformats.org/officeDocument/2006/relationships/theme" Target="theme/theme1.xml"/><Relationship Id="rId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3A3316-7859-484F-9598-B28A114E3FC2}" type="datetimeFigureOut">
              <a:rPr lang="en-US" smtClean="0"/>
              <a:t>1/29/14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27150" y="685800"/>
            <a:ext cx="42037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746E71-E0AF-7141-B715-E2ECBDAF42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1404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746E71-E0AF-7141-B715-E2ECBDAF425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7133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06040" y="8805759"/>
            <a:ext cx="29535120" cy="6076103"/>
          </a:xfrm>
          <a:prstGeom prst="rect">
            <a:avLst/>
          </a:prstGeom>
        </p:spPr>
        <p:txBody>
          <a:bodyPr lIns="360530" tIns="180265" rIns="360530" bIns="180265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12080" y="16062960"/>
            <a:ext cx="24323040" cy="7244080"/>
          </a:xfrm>
          <a:prstGeom prst="rect">
            <a:avLst/>
          </a:prstGeom>
        </p:spPr>
        <p:txBody>
          <a:bodyPr lIns="360530" tIns="180265" rIns="360530" bIns="180265"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18026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36052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54079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72105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90132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08158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26185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44211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737360" y="26272916"/>
            <a:ext cx="8107680" cy="1509183"/>
          </a:xfrm>
          <a:prstGeom prst="rect">
            <a:avLst/>
          </a:prstGeom>
        </p:spPr>
        <p:txBody>
          <a:bodyPr lIns="360530" tIns="180265" rIns="360530" bIns="180265"/>
          <a:lstStyle/>
          <a:p>
            <a:fld id="{B6955F97-E732-5F4D-9D03-18BF8C9BE3AE}" type="datetimeFigureOut">
              <a:rPr lang="en-US" smtClean="0"/>
              <a:t>1/29/14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871960" y="26272916"/>
            <a:ext cx="11003280" cy="1509183"/>
          </a:xfrm>
          <a:prstGeom prst="rect">
            <a:avLst/>
          </a:prstGeom>
        </p:spPr>
        <p:txBody>
          <a:bodyPr lIns="360530" tIns="180265" rIns="360530" bIns="180265"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4902160" y="26272916"/>
            <a:ext cx="8107680" cy="1509183"/>
          </a:xfrm>
          <a:prstGeom prst="rect">
            <a:avLst/>
          </a:prstGeom>
        </p:spPr>
        <p:txBody>
          <a:bodyPr lIns="360530" tIns="180265" rIns="360530" bIns="180265"/>
          <a:lstStyle/>
          <a:p>
            <a:fld id="{217CBB1C-A097-F744-A5DA-044AB12FFBD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7360" y="1135170"/>
            <a:ext cx="31272480" cy="4724400"/>
          </a:xfrm>
          <a:prstGeom prst="rect">
            <a:avLst/>
          </a:prstGeom>
        </p:spPr>
        <p:txBody>
          <a:bodyPr lIns="360530" tIns="180265" rIns="360530" bIns="180265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737360" y="6614162"/>
            <a:ext cx="31272480" cy="18707314"/>
          </a:xfrm>
          <a:prstGeom prst="rect">
            <a:avLst/>
          </a:prstGeom>
        </p:spPr>
        <p:txBody>
          <a:bodyPr vert="eaVert" lIns="360530" tIns="180265" rIns="360530" bIns="180265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737360" y="26272916"/>
            <a:ext cx="8107680" cy="1509183"/>
          </a:xfrm>
          <a:prstGeom prst="rect">
            <a:avLst/>
          </a:prstGeom>
        </p:spPr>
        <p:txBody>
          <a:bodyPr lIns="360530" tIns="180265" rIns="360530" bIns="180265"/>
          <a:lstStyle/>
          <a:p>
            <a:fld id="{B6955F97-E732-5F4D-9D03-18BF8C9BE3AE}" type="datetimeFigureOut">
              <a:rPr lang="en-US" smtClean="0"/>
              <a:t>1/29/14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871960" y="26272916"/>
            <a:ext cx="11003280" cy="1509183"/>
          </a:xfrm>
          <a:prstGeom prst="rect">
            <a:avLst/>
          </a:prstGeom>
        </p:spPr>
        <p:txBody>
          <a:bodyPr lIns="360530" tIns="180265" rIns="360530" bIns="180265"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4902160" y="26272916"/>
            <a:ext cx="8107680" cy="1509183"/>
          </a:xfrm>
          <a:prstGeom prst="rect">
            <a:avLst/>
          </a:prstGeom>
        </p:spPr>
        <p:txBody>
          <a:bodyPr lIns="360530" tIns="180265" rIns="360530" bIns="180265"/>
          <a:lstStyle/>
          <a:p>
            <a:fld id="{217CBB1C-A097-F744-A5DA-044AB12FFBD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5191720" y="1135173"/>
            <a:ext cx="7818120" cy="24186303"/>
          </a:xfrm>
          <a:prstGeom prst="rect">
            <a:avLst/>
          </a:prstGeom>
        </p:spPr>
        <p:txBody>
          <a:bodyPr vert="eaVert" lIns="360530" tIns="180265" rIns="360530" bIns="180265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737360" y="1135173"/>
            <a:ext cx="22875240" cy="24186303"/>
          </a:xfrm>
          <a:prstGeom prst="rect">
            <a:avLst/>
          </a:prstGeom>
        </p:spPr>
        <p:txBody>
          <a:bodyPr vert="eaVert" lIns="360530" tIns="180265" rIns="360530" bIns="180265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737360" y="26272916"/>
            <a:ext cx="8107680" cy="1509183"/>
          </a:xfrm>
          <a:prstGeom prst="rect">
            <a:avLst/>
          </a:prstGeom>
        </p:spPr>
        <p:txBody>
          <a:bodyPr lIns="360530" tIns="180265" rIns="360530" bIns="180265"/>
          <a:lstStyle/>
          <a:p>
            <a:fld id="{B6955F97-E732-5F4D-9D03-18BF8C9BE3AE}" type="datetimeFigureOut">
              <a:rPr lang="en-US" smtClean="0"/>
              <a:t>1/29/14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871960" y="26272916"/>
            <a:ext cx="11003280" cy="1509183"/>
          </a:xfrm>
          <a:prstGeom prst="rect">
            <a:avLst/>
          </a:prstGeom>
        </p:spPr>
        <p:txBody>
          <a:bodyPr lIns="360530" tIns="180265" rIns="360530" bIns="180265"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4902160" y="26272916"/>
            <a:ext cx="8107680" cy="1509183"/>
          </a:xfrm>
          <a:prstGeom prst="rect">
            <a:avLst/>
          </a:prstGeom>
        </p:spPr>
        <p:txBody>
          <a:bodyPr lIns="360530" tIns="180265" rIns="360530" bIns="180265"/>
          <a:lstStyle/>
          <a:p>
            <a:fld id="{217CBB1C-A097-F744-A5DA-044AB12FFBD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7360" y="1135170"/>
            <a:ext cx="31272480" cy="4724400"/>
          </a:xfrm>
          <a:prstGeom prst="rect">
            <a:avLst/>
          </a:prstGeom>
        </p:spPr>
        <p:txBody>
          <a:bodyPr lIns="360530" tIns="180265" rIns="360530" bIns="180265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37360" y="6614162"/>
            <a:ext cx="31272480" cy="18707314"/>
          </a:xfrm>
          <a:prstGeom prst="rect">
            <a:avLst/>
          </a:prstGeom>
        </p:spPr>
        <p:txBody>
          <a:bodyPr lIns="360530" tIns="180265" rIns="360530" bIns="180265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737360" y="26272916"/>
            <a:ext cx="8107680" cy="1509183"/>
          </a:xfrm>
          <a:prstGeom prst="rect">
            <a:avLst/>
          </a:prstGeom>
        </p:spPr>
        <p:txBody>
          <a:bodyPr lIns="360530" tIns="180265" rIns="360530" bIns="180265"/>
          <a:lstStyle/>
          <a:p>
            <a:fld id="{B6955F97-E732-5F4D-9D03-18BF8C9BE3AE}" type="datetimeFigureOut">
              <a:rPr lang="en-US" smtClean="0"/>
              <a:t>1/29/14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871960" y="26272916"/>
            <a:ext cx="11003280" cy="1509183"/>
          </a:xfrm>
          <a:prstGeom prst="rect">
            <a:avLst/>
          </a:prstGeom>
        </p:spPr>
        <p:txBody>
          <a:bodyPr lIns="360530" tIns="180265" rIns="360530" bIns="180265"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4902160" y="26272916"/>
            <a:ext cx="8107680" cy="1509183"/>
          </a:xfrm>
          <a:prstGeom prst="rect">
            <a:avLst/>
          </a:prstGeom>
        </p:spPr>
        <p:txBody>
          <a:bodyPr lIns="360530" tIns="180265" rIns="360530" bIns="180265"/>
          <a:lstStyle/>
          <a:p>
            <a:fld id="{217CBB1C-A097-F744-A5DA-044AB12FFBD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4789" y="18215189"/>
            <a:ext cx="29535120" cy="5629910"/>
          </a:xfrm>
          <a:prstGeom prst="rect">
            <a:avLst/>
          </a:prstGeom>
        </p:spPr>
        <p:txBody>
          <a:bodyPr lIns="360530" tIns="180265" rIns="360530" bIns="180265" anchor="t"/>
          <a:lstStyle>
            <a:lvl1pPr algn="l">
              <a:defRPr sz="158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44789" y="12014416"/>
            <a:ext cx="29535120" cy="6200773"/>
          </a:xfrm>
          <a:prstGeom prst="rect">
            <a:avLst/>
          </a:prstGeom>
        </p:spPr>
        <p:txBody>
          <a:bodyPr lIns="360530" tIns="180265" rIns="360530" bIns="180265" anchor="b"/>
          <a:lstStyle>
            <a:lvl1pPr marL="0" indent="0">
              <a:buNone/>
              <a:defRPr sz="7900">
                <a:solidFill>
                  <a:schemeClr val="tx1">
                    <a:tint val="75000"/>
                  </a:schemeClr>
                </a:solidFill>
              </a:defRPr>
            </a:lvl1pPr>
            <a:lvl2pPr marL="1802648" indent="0">
              <a:buNone/>
              <a:defRPr sz="7100">
                <a:solidFill>
                  <a:schemeClr val="tx1">
                    <a:tint val="75000"/>
                  </a:schemeClr>
                </a:solidFill>
              </a:defRPr>
            </a:lvl2pPr>
            <a:lvl3pPr marL="3605296" indent="0">
              <a:buNone/>
              <a:defRPr sz="6300">
                <a:solidFill>
                  <a:schemeClr val="tx1">
                    <a:tint val="75000"/>
                  </a:schemeClr>
                </a:solidFill>
              </a:defRPr>
            </a:lvl3pPr>
            <a:lvl4pPr marL="5407944" indent="0">
              <a:buNone/>
              <a:defRPr sz="5500">
                <a:solidFill>
                  <a:schemeClr val="tx1">
                    <a:tint val="75000"/>
                  </a:schemeClr>
                </a:solidFill>
              </a:defRPr>
            </a:lvl4pPr>
            <a:lvl5pPr marL="7210593" indent="0">
              <a:buNone/>
              <a:defRPr sz="5500">
                <a:solidFill>
                  <a:schemeClr val="tx1">
                    <a:tint val="75000"/>
                  </a:schemeClr>
                </a:solidFill>
              </a:defRPr>
            </a:lvl5pPr>
            <a:lvl6pPr marL="9013241" indent="0">
              <a:buNone/>
              <a:defRPr sz="5500">
                <a:solidFill>
                  <a:schemeClr val="tx1">
                    <a:tint val="75000"/>
                  </a:schemeClr>
                </a:solidFill>
              </a:defRPr>
            </a:lvl6pPr>
            <a:lvl7pPr marL="10815889" indent="0">
              <a:buNone/>
              <a:defRPr sz="5500">
                <a:solidFill>
                  <a:schemeClr val="tx1">
                    <a:tint val="75000"/>
                  </a:schemeClr>
                </a:solidFill>
              </a:defRPr>
            </a:lvl7pPr>
            <a:lvl8pPr marL="12618537" indent="0">
              <a:buNone/>
              <a:defRPr sz="5500">
                <a:solidFill>
                  <a:schemeClr val="tx1">
                    <a:tint val="75000"/>
                  </a:schemeClr>
                </a:solidFill>
              </a:defRPr>
            </a:lvl8pPr>
            <a:lvl9pPr marL="14421185" indent="0">
              <a:buNone/>
              <a:defRPr sz="55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737360" y="26272916"/>
            <a:ext cx="8107680" cy="1509183"/>
          </a:xfrm>
          <a:prstGeom prst="rect">
            <a:avLst/>
          </a:prstGeom>
        </p:spPr>
        <p:txBody>
          <a:bodyPr lIns="360530" tIns="180265" rIns="360530" bIns="180265"/>
          <a:lstStyle/>
          <a:p>
            <a:fld id="{B6955F97-E732-5F4D-9D03-18BF8C9BE3AE}" type="datetimeFigureOut">
              <a:rPr lang="en-US" smtClean="0"/>
              <a:t>1/29/14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871960" y="26272916"/>
            <a:ext cx="11003280" cy="1509183"/>
          </a:xfrm>
          <a:prstGeom prst="rect">
            <a:avLst/>
          </a:prstGeom>
        </p:spPr>
        <p:txBody>
          <a:bodyPr lIns="360530" tIns="180265" rIns="360530" bIns="180265"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4902160" y="26272916"/>
            <a:ext cx="8107680" cy="1509183"/>
          </a:xfrm>
          <a:prstGeom prst="rect">
            <a:avLst/>
          </a:prstGeom>
        </p:spPr>
        <p:txBody>
          <a:bodyPr lIns="360530" tIns="180265" rIns="360530" bIns="180265"/>
          <a:lstStyle/>
          <a:p>
            <a:fld id="{217CBB1C-A097-F744-A5DA-044AB12FFBD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7360" y="1135170"/>
            <a:ext cx="31272480" cy="4724400"/>
          </a:xfrm>
          <a:prstGeom prst="rect">
            <a:avLst/>
          </a:prstGeom>
        </p:spPr>
        <p:txBody>
          <a:bodyPr lIns="360530" tIns="180265" rIns="360530" bIns="180265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737360" y="6614162"/>
            <a:ext cx="15346680" cy="18707314"/>
          </a:xfrm>
          <a:prstGeom prst="rect">
            <a:avLst/>
          </a:prstGeom>
        </p:spPr>
        <p:txBody>
          <a:bodyPr lIns="360530" tIns="180265" rIns="360530" bIns="180265"/>
          <a:lstStyle>
            <a:lvl1pPr>
              <a:defRPr sz="11000"/>
            </a:lvl1pPr>
            <a:lvl2pPr>
              <a:defRPr sz="9500"/>
            </a:lvl2pPr>
            <a:lvl3pPr>
              <a:defRPr sz="7900"/>
            </a:lvl3pPr>
            <a:lvl4pPr>
              <a:defRPr sz="7100"/>
            </a:lvl4pPr>
            <a:lvl5pPr>
              <a:defRPr sz="7100"/>
            </a:lvl5pPr>
            <a:lvl6pPr>
              <a:defRPr sz="7100"/>
            </a:lvl6pPr>
            <a:lvl7pPr>
              <a:defRPr sz="7100"/>
            </a:lvl7pPr>
            <a:lvl8pPr>
              <a:defRPr sz="7100"/>
            </a:lvl8pPr>
            <a:lvl9pPr>
              <a:defRPr sz="7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7663160" y="6614162"/>
            <a:ext cx="15346680" cy="18707314"/>
          </a:xfrm>
          <a:prstGeom prst="rect">
            <a:avLst/>
          </a:prstGeom>
        </p:spPr>
        <p:txBody>
          <a:bodyPr lIns="360530" tIns="180265" rIns="360530" bIns="180265"/>
          <a:lstStyle>
            <a:lvl1pPr>
              <a:defRPr sz="11000"/>
            </a:lvl1pPr>
            <a:lvl2pPr>
              <a:defRPr sz="9500"/>
            </a:lvl2pPr>
            <a:lvl3pPr>
              <a:defRPr sz="7900"/>
            </a:lvl3pPr>
            <a:lvl4pPr>
              <a:defRPr sz="7100"/>
            </a:lvl4pPr>
            <a:lvl5pPr>
              <a:defRPr sz="7100"/>
            </a:lvl5pPr>
            <a:lvl6pPr>
              <a:defRPr sz="7100"/>
            </a:lvl6pPr>
            <a:lvl7pPr>
              <a:defRPr sz="7100"/>
            </a:lvl7pPr>
            <a:lvl8pPr>
              <a:defRPr sz="7100"/>
            </a:lvl8pPr>
            <a:lvl9pPr>
              <a:defRPr sz="7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737360" y="26272916"/>
            <a:ext cx="8107680" cy="1509183"/>
          </a:xfrm>
          <a:prstGeom prst="rect">
            <a:avLst/>
          </a:prstGeom>
        </p:spPr>
        <p:txBody>
          <a:bodyPr lIns="360530" tIns="180265" rIns="360530" bIns="180265"/>
          <a:lstStyle/>
          <a:p>
            <a:fld id="{B6955F97-E732-5F4D-9D03-18BF8C9BE3AE}" type="datetimeFigureOut">
              <a:rPr lang="en-US" smtClean="0"/>
              <a:t>1/29/14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871960" y="26272916"/>
            <a:ext cx="11003280" cy="1509183"/>
          </a:xfrm>
          <a:prstGeom prst="rect">
            <a:avLst/>
          </a:prstGeom>
        </p:spPr>
        <p:txBody>
          <a:bodyPr lIns="360530" tIns="180265" rIns="360530" bIns="180265"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24902160" y="26272916"/>
            <a:ext cx="8107680" cy="1509183"/>
          </a:xfrm>
          <a:prstGeom prst="rect">
            <a:avLst/>
          </a:prstGeom>
        </p:spPr>
        <p:txBody>
          <a:bodyPr lIns="360530" tIns="180265" rIns="360530" bIns="180265"/>
          <a:lstStyle/>
          <a:p>
            <a:fld id="{217CBB1C-A097-F744-A5DA-044AB12FFBD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7360" y="1135170"/>
            <a:ext cx="31272480" cy="4724400"/>
          </a:xfrm>
          <a:prstGeom prst="rect">
            <a:avLst/>
          </a:prstGeom>
        </p:spPr>
        <p:txBody>
          <a:bodyPr lIns="360530" tIns="180265" rIns="360530" bIns="180265"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37360" y="6345134"/>
            <a:ext cx="15352714" cy="2644350"/>
          </a:xfrm>
          <a:prstGeom prst="rect">
            <a:avLst/>
          </a:prstGeom>
        </p:spPr>
        <p:txBody>
          <a:bodyPr lIns="360530" tIns="180265" rIns="360530" bIns="180265" anchor="b"/>
          <a:lstStyle>
            <a:lvl1pPr marL="0" indent="0">
              <a:buNone/>
              <a:defRPr sz="9500" b="1"/>
            </a:lvl1pPr>
            <a:lvl2pPr marL="1802648" indent="0">
              <a:buNone/>
              <a:defRPr sz="7900" b="1"/>
            </a:lvl2pPr>
            <a:lvl3pPr marL="3605296" indent="0">
              <a:buNone/>
              <a:defRPr sz="7100" b="1"/>
            </a:lvl3pPr>
            <a:lvl4pPr marL="5407944" indent="0">
              <a:buNone/>
              <a:defRPr sz="6300" b="1"/>
            </a:lvl4pPr>
            <a:lvl5pPr marL="7210593" indent="0">
              <a:buNone/>
              <a:defRPr sz="6300" b="1"/>
            </a:lvl5pPr>
            <a:lvl6pPr marL="9013241" indent="0">
              <a:buNone/>
              <a:defRPr sz="6300" b="1"/>
            </a:lvl6pPr>
            <a:lvl7pPr marL="10815889" indent="0">
              <a:buNone/>
              <a:defRPr sz="6300" b="1"/>
            </a:lvl7pPr>
            <a:lvl8pPr marL="12618537" indent="0">
              <a:buNone/>
              <a:defRPr sz="6300" b="1"/>
            </a:lvl8pPr>
            <a:lvl9pPr marL="14421185" indent="0">
              <a:buNone/>
              <a:defRPr sz="63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737360" y="8989484"/>
            <a:ext cx="15352714" cy="16331990"/>
          </a:xfrm>
          <a:prstGeom prst="rect">
            <a:avLst/>
          </a:prstGeom>
        </p:spPr>
        <p:txBody>
          <a:bodyPr lIns="360530" tIns="180265" rIns="360530" bIns="180265"/>
          <a:lstStyle>
            <a:lvl1pPr>
              <a:defRPr sz="9500"/>
            </a:lvl1pPr>
            <a:lvl2pPr>
              <a:defRPr sz="7900"/>
            </a:lvl2pPr>
            <a:lvl3pPr>
              <a:defRPr sz="7100"/>
            </a:lvl3pPr>
            <a:lvl4pPr>
              <a:defRPr sz="6300"/>
            </a:lvl4pPr>
            <a:lvl5pPr>
              <a:defRPr sz="6300"/>
            </a:lvl5pPr>
            <a:lvl6pPr>
              <a:defRPr sz="6300"/>
            </a:lvl6pPr>
            <a:lvl7pPr>
              <a:defRPr sz="6300"/>
            </a:lvl7pPr>
            <a:lvl8pPr>
              <a:defRPr sz="6300"/>
            </a:lvl8pPr>
            <a:lvl9pPr>
              <a:defRPr sz="6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7651097" y="6345134"/>
            <a:ext cx="15358745" cy="2644350"/>
          </a:xfrm>
          <a:prstGeom prst="rect">
            <a:avLst/>
          </a:prstGeom>
        </p:spPr>
        <p:txBody>
          <a:bodyPr lIns="360530" tIns="180265" rIns="360530" bIns="180265" anchor="b"/>
          <a:lstStyle>
            <a:lvl1pPr marL="0" indent="0">
              <a:buNone/>
              <a:defRPr sz="9500" b="1"/>
            </a:lvl1pPr>
            <a:lvl2pPr marL="1802648" indent="0">
              <a:buNone/>
              <a:defRPr sz="7900" b="1"/>
            </a:lvl2pPr>
            <a:lvl3pPr marL="3605296" indent="0">
              <a:buNone/>
              <a:defRPr sz="7100" b="1"/>
            </a:lvl3pPr>
            <a:lvl4pPr marL="5407944" indent="0">
              <a:buNone/>
              <a:defRPr sz="6300" b="1"/>
            </a:lvl4pPr>
            <a:lvl5pPr marL="7210593" indent="0">
              <a:buNone/>
              <a:defRPr sz="6300" b="1"/>
            </a:lvl5pPr>
            <a:lvl6pPr marL="9013241" indent="0">
              <a:buNone/>
              <a:defRPr sz="6300" b="1"/>
            </a:lvl6pPr>
            <a:lvl7pPr marL="10815889" indent="0">
              <a:buNone/>
              <a:defRPr sz="6300" b="1"/>
            </a:lvl7pPr>
            <a:lvl8pPr marL="12618537" indent="0">
              <a:buNone/>
              <a:defRPr sz="6300" b="1"/>
            </a:lvl8pPr>
            <a:lvl9pPr marL="14421185" indent="0">
              <a:buNone/>
              <a:defRPr sz="63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7651097" y="8989484"/>
            <a:ext cx="15358745" cy="16331990"/>
          </a:xfrm>
          <a:prstGeom prst="rect">
            <a:avLst/>
          </a:prstGeom>
        </p:spPr>
        <p:txBody>
          <a:bodyPr lIns="360530" tIns="180265" rIns="360530" bIns="180265"/>
          <a:lstStyle>
            <a:lvl1pPr>
              <a:defRPr sz="9500"/>
            </a:lvl1pPr>
            <a:lvl2pPr>
              <a:defRPr sz="7900"/>
            </a:lvl2pPr>
            <a:lvl3pPr>
              <a:defRPr sz="7100"/>
            </a:lvl3pPr>
            <a:lvl4pPr>
              <a:defRPr sz="6300"/>
            </a:lvl4pPr>
            <a:lvl5pPr>
              <a:defRPr sz="6300"/>
            </a:lvl5pPr>
            <a:lvl6pPr>
              <a:defRPr sz="6300"/>
            </a:lvl6pPr>
            <a:lvl7pPr>
              <a:defRPr sz="6300"/>
            </a:lvl7pPr>
            <a:lvl8pPr>
              <a:defRPr sz="6300"/>
            </a:lvl8pPr>
            <a:lvl9pPr>
              <a:defRPr sz="6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1737360" y="26272916"/>
            <a:ext cx="8107680" cy="1509183"/>
          </a:xfrm>
          <a:prstGeom prst="rect">
            <a:avLst/>
          </a:prstGeom>
        </p:spPr>
        <p:txBody>
          <a:bodyPr lIns="360530" tIns="180265" rIns="360530" bIns="180265"/>
          <a:lstStyle/>
          <a:p>
            <a:fld id="{B6955F97-E732-5F4D-9D03-18BF8C9BE3AE}" type="datetimeFigureOut">
              <a:rPr lang="en-US" smtClean="0"/>
              <a:t>1/29/14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1871960" y="26272916"/>
            <a:ext cx="11003280" cy="1509183"/>
          </a:xfrm>
          <a:prstGeom prst="rect">
            <a:avLst/>
          </a:prstGeom>
        </p:spPr>
        <p:txBody>
          <a:bodyPr lIns="360530" tIns="180265" rIns="360530" bIns="180265"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24902160" y="26272916"/>
            <a:ext cx="8107680" cy="1509183"/>
          </a:xfrm>
          <a:prstGeom prst="rect">
            <a:avLst/>
          </a:prstGeom>
        </p:spPr>
        <p:txBody>
          <a:bodyPr lIns="360530" tIns="180265" rIns="360530" bIns="180265"/>
          <a:lstStyle/>
          <a:p>
            <a:fld id="{217CBB1C-A097-F744-A5DA-044AB12FFBD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7360" y="1135170"/>
            <a:ext cx="31272480" cy="4724400"/>
          </a:xfrm>
          <a:prstGeom prst="rect">
            <a:avLst/>
          </a:prstGeom>
        </p:spPr>
        <p:txBody>
          <a:bodyPr lIns="360530" tIns="180265" rIns="360530" bIns="180265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737360" y="26272916"/>
            <a:ext cx="8107680" cy="1509183"/>
          </a:xfrm>
          <a:prstGeom prst="rect">
            <a:avLst/>
          </a:prstGeom>
        </p:spPr>
        <p:txBody>
          <a:bodyPr lIns="360530" tIns="180265" rIns="360530" bIns="180265"/>
          <a:lstStyle/>
          <a:p>
            <a:fld id="{B6955F97-E732-5F4D-9D03-18BF8C9BE3AE}" type="datetimeFigureOut">
              <a:rPr lang="en-US" smtClean="0"/>
              <a:t>1/29/14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1871960" y="26272916"/>
            <a:ext cx="11003280" cy="1509183"/>
          </a:xfrm>
          <a:prstGeom prst="rect">
            <a:avLst/>
          </a:prstGeom>
        </p:spPr>
        <p:txBody>
          <a:bodyPr lIns="360530" tIns="180265" rIns="360530" bIns="180265"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24902160" y="26272916"/>
            <a:ext cx="8107680" cy="1509183"/>
          </a:xfrm>
          <a:prstGeom prst="rect">
            <a:avLst/>
          </a:prstGeom>
        </p:spPr>
        <p:txBody>
          <a:bodyPr lIns="360530" tIns="180265" rIns="360530" bIns="180265"/>
          <a:lstStyle/>
          <a:p>
            <a:fld id="{217CBB1C-A097-F744-A5DA-044AB12FFBD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1737360" y="26272916"/>
            <a:ext cx="8107680" cy="1509183"/>
          </a:xfrm>
          <a:prstGeom prst="rect">
            <a:avLst/>
          </a:prstGeom>
        </p:spPr>
        <p:txBody>
          <a:bodyPr lIns="360530" tIns="180265" rIns="360530" bIns="180265"/>
          <a:lstStyle/>
          <a:p>
            <a:fld id="{B6955F97-E732-5F4D-9D03-18BF8C9BE3AE}" type="datetimeFigureOut">
              <a:rPr lang="en-US" smtClean="0"/>
              <a:t>1/29/14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1871960" y="26272916"/>
            <a:ext cx="11003280" cy="1509183"/>
          </a:xfrm>
          <a:prstGeom prst="rect">
            <a:avLst/>
          </a:prstGeom>
        </p:spPr>
        <p:txBody>
          <a:bodyPr lIns="360530" tIns="180265" rIns="360530" bIns="180265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4902160" y="26272916"/>
            <a:ext cx="8107680" cy="1509183"/>
          </a:xfrm>
          <a:prstGeom prst="rect">
            <a:avLst/>
          </a:prstGeom>
        </p:spPr>
        <p:txBody>
          <a:bodyPr lIns="360530" tIns="180265" rIns="360530" bIns="180265"/>
          <a:lstStyle/>
          <a:p>
            <a:fld id="{217CBB1C-A097-F744-A5DA-044AB12FFBD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7362" y="1128607"/>
            <a:ext cx="11431589" cy="4803140"/>
          </a:xfrm>
          <a:prstGeom prst="rect">
            <a:avLst/>
          </a:prstGeom>
        </p:spPr>
        <p:txBody>
          <a:bodyPr lIns="360530" tIns="180265" rIns="360530" bIns="180265" anchor="b"/>
          <a:lstStyle>
            <a:lvl1pPr algn="l">
              <a:defRPr sz="79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585190" y="1128609"/>
            <a:ext cx="19424650" cy="24192867"/>
          </a:xfrm>
          <a:prstGeom prst="rect">
            <a:avLst/>
          </a:prstGeom>
        </p:spPr>
        <p:txBody>
          <a:bodyPr lIns="360530" tIns="180265" rIns="360530" bIns="180265"/>
          <a:lstStyle>
            <a:lvl1pPr>
              <a:defRPr sz="12600"/>
            </a:lvl1pPr>
            <a:lvl2pPr>
              <a:defRPr sz="11000"/>
            </a:lvl2pPr>
            <a:lvl3pPr>
              <a:defRPr sz="9500"/>
            </a:lvl3pPr>
            <a:lvl4pPr>
              <a:defRPr sz="7900"/>
            </a:lvl4pPr>
            <a:lvl5pPr>
              <a:defRPr sz="7900"/>
            </a:lvl5pPr>
            <a:lvl6pPr>
              <a:defRPr sz="7900"/>
            </a:lvl6pPr>
            <a:lvl7pPr>
              <a:defRPr sz="7900"/>
            </a:lvl7pPr>
            <a:lvl8pPr>
              <a:defRPr sz="7900"/>
            </a:lvl8pPr>
            <a:lvl9pPr>
              <a:defRPr sz="7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37362" y="5931749"/>
            <a:ext cx="11431589" cy="19389727"/>
          </a:xfrm>
          <a:prstGeom prst="rect">
            <a:avLst/>
          </a:prstGeom>
        </p:spPr>
        <p:txBody>
          <a:bodyPr lIns="360530" tIns="180265" rIns="360530" bIns="180265"/>
          <a:lstStyle>
            <a:lvl1pPr marL="0" indent="0">
              <a:buNone/>
              <a:defRPr sz="5500"/>
            </a:lvl1pPr>
            <a:lvl2pPr marL="1802648" indent="0">
              <a:buNone/>
              <a:defRPr sz="4700"/>
            </a:lvl2pPr>
            <a:lvl3pPr marL="3605296" indent="0">
              <a:buNone/>
              <a:defRPr sz="3900"/>
            </a:lvl3pPr>
            <a:lvl4pPr marL="5407944" indent="0">
              <a:buNone/>
              <a:defRPr sz="3500"/>
            </a:lvl4pPr>
            <a:lvl5pPr marL="7210593" indent="0">
              <a:buNone/>
              <a:defRPr sz="3500"/>
            </a:lvl5pPr>
            <a:lvl6pPr marL="9013241" indent="0">
              <a:buNone/>
              <a:defRPr sz="3500"/>
            </a:lvl6pPr>
            <a:lvl7pPr marL="10815889" indent="0">
              <a:buNone/>
              <a:defRPr sz="3500"/>
            </a:lvl7pPr>
            <a:lvl8pPr marL="12618537" indent="0">
              <a:buNone/>
              <a:defRPr sz="3500"/>
            </a:lvl8pPr>
            <a:lvl9pPr marL="14421185" indent="0">
              <a:buNone/>
              <a:defRPr sz="35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737360" y="26272916"/>
            <a:ext cx="8107680" cy="1509183"/>
          </a:xfrm>
          <a:prstGeom prst="rect">
            <a:avLst/>
          </a:prstGeom>
        </p:spPr>
        <p:txBody>
          <a:bodyPr lIns="360530" tIns="180265" rIns="360530" bIns="180265"/>
          <a:lstStyle/>
          <a:p>
            <a:fld id="{B6955F97-E732-5F4D-9D03-18BF8C9BE3AE}" type="datetimeFigureOut">
              <a:rPr lang="en-US" smtClean="0"/>
              <a:t>1/29/14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871960" y="26272916"/>
            <a:ext cx="11003280" cy="1509183"/>
          </a:xfrm>
          <a:prstGeom prst="rect">
            <a:avLst/>
          </a:prstGeom>
        </p:spPr>
        <p:txBody>
          <a:bodyPr lIns="360530" tIns="180265" rIns="360530" bIns="180265"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24902160" y="26272916"/>
            <a:ext cx="8107680" cy="1509183"/>
          </a:xfrm>
          <a:prstGeom prst="rect">
            <a:avLst/>
          </a:prstGeom>
        </p:spPr>
        <p:txBody>
          <a:bodyPr lIns="360530" tIns="180265" rIns="360530" bIns="180265"/>
          <a:lstStyle/>
          <a:p>
            <a:fld id="{217CBB1C-A097-F744-A5DA-044AB12FFBD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10694" y="19842480"/>
            <a:ext cx="20848320" cy="2342517"/>
          </a:xfrm>
          <a:prstGeom prst="rect">
            <a:avLst/>
          </a:prstGeom>
        </p:spPr>
        <p:txBody>
          <a:bodyPr lIns="360530" tIns="180265" rIns="360530" bIns="180265" anchor="b"/>
          <a:lstStyle>
            <a:lvl1pPr algn="l">
              <a:defRPr sz="79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810694" y="2532803"/>
            <a:ext cx="20848320" cy="17007840"/>
          </a:xfrm>
          <a:prstGeom prst="rect">
            <a:avLst/>
          </a:prstGeom>
        </p:spPr>
        <p:txBody>
          <a:bodyPr lIns="360530" tIns="180265" rIns="360530" bIns="180265"/>
          <a:lstStyle>
            <a:lvl1pPr marL="0" indent="0">
              <a:buNone/>
              <a:defRPr sz="12600"/>
            </a:lvl1pPr>
            <a:lvl2pPr marL="1802648" indent="0">
              <a:buNone/>
              <a:defRPr sz="11000"/>
            </a:lvl2pPr>
            <a:lvl3pPr marL="3605296" indent="0">
              <a:buNone/>
              <a:defRPr sz="9500"/>
            </a:lvl3pPr>
            <a:lvl4pPr marL="5407944" indent="0">
              <a:buNone/>
              <a:defRPr sz="7900"/>
            </a:lvl4pPr>
            <a:lvl5pPr marL="7210593" indent="0">
              <a:buNone/>
              <a:defRPr sz="7900"/>
            </a:lvl5pPr>
            <a:lvl6pPr marL="9013241" indent="0">
              <a:buNone/>
              <a:defRPr sz="7900"/>
            </a:lvl6pPr>
            <a:lvl7pPr marL="10815889" indent="0">
              <a:buNone/>
              <a:defRPr sz="7900"/>
            </a:lvl7pPr>
            <a:lvl8pPr marL="12618537" indent="0">
              <a:buNone/>
              <a:defRPr sz="7900"/>
            </a:lvl8pPr>
            <a:lvl9pPr marL="14421185" indent="0">
              <a:buNone/>
              <a:defRPr sz="79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10694" y="22184997"/>
            <a:ext cx="20848320" cy="3326763"/>
          </a:xfrm>
          <a:prstGeom prst="rect">
            <a:avLst/>
          </a:prstGeom>
        </p:spPr>
        <p:txBody>
          <a:bodyPr lIns="360530" tIns="180265" rIns="360530" bIns="180265"/>
          <a:lstStyle>
            <a:lvl1pPr marL="0" indent="0">
              <a:buNone/>
              <a:defRPr sz="5500"/>
            </a:lvl1pPr>
            <a:lvl2pPr marL="1802648" indent="0">
              <a:buNone/>
              <a:defRPr sz="4700"/>
            </a:lvl2pPr>
            <a:lvl3pPr marL="3605296" indent="0">
              <a:buNone/>
              <a:defRPr sz="3900"/>
            </a:lvl3pPr>
            <a:lvl4pPr marL="5407944" indent="0">
              <a:buNone/>
              <a:defRPr sz="3500"/>
            </a:lvl4pPr>
            <a:lvl5pPr marL="7210593" indent="0">
              <a:buNone/>
              <a:defRPr sz="3500"/>
            </a:lvl5pPr>
            <a:lvl6pPr marL="9013241" indent="0">
              <a:buNone/>
              <a:defRPr sz="3500"/>
            </a:lvl6pPr>
            <a:lvl7pPr marL="10815889" indent="0">
              <a:buNone/>
              <a:defRPr sz="3500"/>
            </a:lvl7pPr>
            <a:lvl8pPr marL="12618537" indent="0">
              <a:buNone/>
              <a:defRPr sz="3500"/>
            </a:lvl8pPr>
            <a:lvl9pPr marL="14421185" indent="0">
              <a:buNone/>
              <a:defRPr sz="35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737360" y="26272916"/>
            <a:ext cx="8107680" cy="1509183"/>
          </a:xfrm>
          <a:prstGeom prst="rect">
            <a:avLst/>
          </a:prstGeom>
        </p:spPr>
        <p:txBody>
          <a:bodyPr lIns="360530" tIns="180265" rIns="360530" bIns="180265"/>
          <a:lstStyle/>
          <a:p>
            <a:fld id="{B6955F97-E732-5F4D-9D03-18BF8C9BE3AE}" type="datetimeFigureOut">
              <a:rPr lang="en-US" smtClean="0"/>
              <a:t>1/29/14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871960" y="26272916"/>
            <a:ext cx="11003280" cy="1509183"/>
          </a:xfrm>
          <a:prstGeom prst="rect">
            <a:avLst/>
          </a:prstGeom>
        </p:spPr>
        <p:txBody>
          <a:bodyPr lIns="360530" tIns="180265" rIns="360530" bIns="180265"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24902160" y="26272916"/>
            <a:ext cx="8107680" cy="1509183"/>
          </a:xfrm>
          <a:prstGeom prst="rect">
            <a:avLst/>
          </a:prstGeom>
        </p:spPr>
        <p:txBody>
          <a:bodyPr lIns="360530" tIns="180265" rIns="360530" bIns="180265"/>
          <a:lstStyle/>
          <a:p>
            <a:fld id="{217CBB1C-A097-F744-A5DA-044AB12FFBD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UAS Poster Background copy.eps"/>
          <p:cNvPicPr>
            <a:picLocks/>
          </p:cNvPicPr>
          <p:nvPr userDrawn="1"/>
        </p:nvPicPr>
        <p:blipFill>
          <a:blip r:embed="rId13"/>
          <a:srcRect l="1902" t="2240" r="2305" b="2544"/>
          <a:stretch>
            <a:fillRect/>
          </a:stretch>
        </p:blipFill>
        <p:spPr>
          <a:xfrm>
            <a:off x="0" y="0"/>
            <a:ext cx="34747200" cy="283464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1802648" rtl="0" eaLnBrk="1" latinLnBrk="0" hangingPunct="1">
        <a:spcBef>
          <a:spcPct val="0"/>
        </a:spcBef>
        <a:buNone/>
        <a:defRPr sz="17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351986" indent="-1351986" algn="l" defTabSz="1802648" rtl="0" eaLnBrk="1" latinLnBrk="0" hangingPunct="1">
        <a:spcBef>
          <a:spcPct val="20000"/>
        </a:spcBef>
        <a:buFont typeface="Arial"/>
        <a:buChar char="•"/>
        <a:defRPr sz="12600" kern="1200">
          <a:solidFill>
            <a:schemeClr val="tx1"/>
          </a:solidFill>
          <a:latin typeface="+mn-lt"/>
          <a:ea typeface="+mn-ea"/>
          <a:cs typeface="+mn-cs"/>
        </a:defRPr>
      </a:lvl1pPr>
      <a:lvl2pPr marL="2929303" indent="-1126655" algn="l" defTabSz="1802648" rtl="0" eaLnBrk="1" latinLnBrk="0" hangingPunct="1">
        <a:spcBef>
          <a:spcPct val="20000"/>
        </a:spcBef>
        <a:buFont typeface="Arial"/>
        <a:buChar char="–"/>
        <a:defRPr sz="11000" kern="1200">
          <a:solidFill>
            <a:schemeClr val="tx1"/>
          </a:solidFill>
          <a:latin typeface="+mn-lt"/>
          <a:ea typeface="+mn-ea"/>
          <a:cs typeface="+mn-cs"/>
        </a:defRPr>
      </a:lvl2pPr>
      <a:lvl3pPr marL="4506620" indent="-901324" algn="l" defTabSz="1802648" rtl="0" eaLnBrk="1" latinLnBrk="0" hangingPunct="1">
        <a:spcBef>
          <a:spcPct val="20000"/>
        </a:spcBef>
        <a:buFont typeface="Arial"/>
        <a:buChar char="•"/>
        <a:defRPr sz="9500" kern="1200">
          <a:solidFill>
            <a:schemeClr val="tx1"/>
          </a:solidFill>
          <a:latin typeface="+mn-lt"/>
          <a:ea typeface="+mn-ea"/>
          <a:cs typeface="+mn-cs"/>
        </a:defRPr>
      </a:lvl3pPr>
      <a:lvl4pPr marL="6309269" indent="-901324" algn="l" defTabSz="1802648" rtl="0" eaLnBrk="1" latinLnBrk="0" hangingPunct="1">
        <a:spcBef>
          <a:spcPct val="20000"/>
        </a:spcBef>
        <a:buFont typeface="Arial"/>
        <a:buChar char="–"/>
        <a:defRPr sz="7900" kern="1200">
          <a:solidFill>
            <a:schemeClr val="tx1"/>
          </a:solidFill>
          <a:latin typeface="+mn-lt"/>
          <a:ea typeface="+mn-ea"/>
          <a:cs typeface="+mn-cs"/>
        </a:defRPr>
      </a:lvl4pPr>
      <a:lvl5pPr marL="8111917" indent="-901324" algn="l" defTabSz="1802648" rtl="0" eaLnBrk="1" latinLnBrk="0" hangingPunct="1">
        <a:spcBef>
          <a:spcPct val="20000"/>
        </a:spcBef>
        <a:buFont typeface="Arial"/>
        <a:buChar char="»"/>
        <a:defRPr sz="7900" kern="1200">
          <a:solidFill>
            <a:schemeClr val="tx1"/>
          </a:solidFill>
          <a:latin typeface="+mn-lt"/>
          <a:ea typeface="+mn-ea"/>
          <a:cs typeface="+mn-cs"/>
        </a:defRPr>
      </a:lvl5pPr>
      <a:lvl6pPr marL="9914565" indent="-901324" algn="l" defTabSz="1802648" rtl="0" eaLnBrk="1" latinLnBrk="0" hangingPunct="1">
        <a:spcBef>
          <a:spcPct val="20000"/>
        </a:spcBef>
        <a:buFont typeface="Arial"/>
        <a:buChar char="•"/>
        <a:defRPr sz="7900" kern="1200">
          <a:solidFill>
            <a:schemeClr val="tx1"/>
          </a:solidFill>
          <a:latin typeface="+mn-lt"/>
          <a:ea typeface="+mn-ea"/>
          <a:cs typeface="+mn-cs"/>
        </a:defRPr>
      </a:lvl6pPr>
      <a:lvl7pPr marL="11717213" indent="-901324" algn="l" defTabSz="1802648" rtl="0" eaLnBrk="1" latinLnBrk="0" hangingPunct="1">
        <a:spcBef>
          <a:spcPct val="20000"/>
        </a:spcBef>
        <a:buFont typeface="Arial"/>
        <a:buChar char="•"/>
        <a:defRPr sz="7900" kern="1200">
          <a:solidFill>
            <a:schemeClr val="tx1"/>
          </a:solidFill>
          <a:latin typeface="+mn-lt"/>
          <a:ea typeface="+mn-ea"/>
          <a:cs typeface="+mn-cs"/>
        </a:defRPr>
      </a:lvl7pPr>
      <a:lvl8pPr marL="13519861" indent="-901324" algn="l" defTabSz="1802648" rtl="0" eaLnBrk="1" latinLnBrk="0" hangingPunct="1">
        <a:spcBef>
          <a:spcPct val="20000"/>
        </a:spcBef>
        <a:buFont typeface="Arial"/>
        <a:buChar char="•"/>
        <a:defRPr sz="7900" kern="1200">
          <a:solidFill>
            <a:schemeClr val="tx1"/>
          </a:solidFill>
          <a:latin typeface="+mn-lt"/>
          <a:ea typeface="+mn-ea"/>
          <a:cs typeface="+mn-cs"/>
        </a:defRPr>
      </a:lvl8pPr>
      <a:lvl9pPr marL="15322509" indent="-901324" algn="l" defTabSz="1802648" rtl="0" eaLnBrk="1" latinLnBrk="0" hangingPunct="1">
        <a:spcBef>
          <a:spcPct val="20000"/>
        </a:spcBef>
        <a:buFont typeface="Arial"/>
        <a:buChar char="•"/>
        <a:defRPr sz="7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02648" rtl="0" eaLnBrk="1" latinLnBrk="0" hangingPunct="1">
        <a:defRPr sz="7100" kern="1200">
          <a:solidFill>
            <a:schemeClr val="tx1"/>
          </a:solidFill>
          <a:latin typeface="+mn-lt"/>
          <a:ea typeface="+mn-ea"/>
          <a:cs typeface="+mn-cs"/>
        </a:defRPr>
      </a:lvl1pPr>
      <a:lvl2pPr marL="1802648" algn="l" defTabSz="1802648" rtl="0" eaLnBrk="1" latinLnBrk="0" hangingPunct="1">
        <a:defRPr sz="7100" kern="1200">
          <a:solidFill>
            <a:schemeClr val="tx1"/>
          </a:solidFill>
          <a:latin typeface="+mn-lt"/>
          <a:ea typeface="+mn-ea"/>
          <a:cs typeface="+mn-cs"/>
        </a:defRPr>
      </a:lvl2pPr>
      <a:lvl3pPr marL="3605296" algn="l" defTabSz="1802648" rtl="0" eaLnBrk="1" latinLnBrk="0" hangingPunct="1">
        <a:defRPr sz="7100" kern="1200">
          <a:solidFill>
            <a:schemeClr val="tx1"/>
          </a:solidFill>
          <a:latin typeface="+mn-lt"/>
          <a:ea typeface="+mn-ea"/>
          <a:cs typeface="+mn-cs"/>
        </a:defRPr>
      </a:lvl3pPr>
      <a:lvl4pPr marL="5407944" algn="l" defTabSz="1802648" rtl="0" eaLnBrk="1" latinLnBrk="0" hangingPunct="1">
        <a:defRPr sz="7100" kern="1200">
          <a:solidFill>
            <a:schemeClr val="tx1"/>
          </a:solidFill>
          <a:latin typeface="+mn-lt"/>
          <a:ea typeface="+mn-ea"/>
          <a:cs typeface="+mn-cs"/>
        </a:defRPr>
      </a:lvl4pPr>
      <a:lvl5pPr marL="7210593" algn="l" defTabSz="1802648" rtl="0" eaLnBrk="1" latinLnBrk="0" hangingPunct="1">
        <a:defRPr sz="7100" kern="1200">
          <a:solidFill>
            <a:schemeClr val="tx1"/>
          </a:solidFill>
          <a:latin typeface="+mn-lt"/>
          <a:ea typeface="+mn-ea"/>
          <a:cs typeface="+mn-cs"/>
        </a:defRPr>
      </a:lvl5pPr>
      <a:lvl6pPr marL="9013241" algn="l" defTabSz="1802648" rtl="0" eaLnBrk="1" latinLnBrk="0" hangingPunct="1">
        <a:defRPr sz="7100" kern="1200">
          <a:solidFill>
            <a:schemeClr val="tx1"/>
          </a:solidFill>
          <a:latin typeface="+mn-lt"/>
          <a:ea typeface="+mn-ea"/>
          <a:cs typeface="+mn-cs"/>
        </a:defRPr>
      </a:lvl6pPr>
      <a:lvl7pPr marL="10815889" algn="l" defTabSz="1802648" rtl="0" eaLnBrk="1" latinLnBrk="0" hangingPunct="1">
        <a:defRPr sz="7100" kern="1200">
          <a:solidFill>
            <a:schemeClr val="tx1"/>
          </a:solidFill>
          <a:latin typeface="+mn-lt"/>
          <a:ea typeface="+mn-ea"/>
          <a:cs typeface="+mn-cs"/>
        </a:defRPr>
      </a:lvl7pPr>
      <a:lvl8pPr marL="12618537" algn="l" defTabSz="1802648" rtl="0" eaLnBrk="1" latinLnBrk="0" hangingPunct="1">
        <a:defRPr sz="7100" kern="1200">
          <a:solidFill>
            <a:schemeClr val="tx1"/>
          </a:solidFill>
          <a:latin typeface="+mn-lt"/>
          <a:ea typeface="+mn-ea"/>
          <a:cs typeface="+mn-cs"/>
        </a:defRPr>
      </a:lvl8pPr>
      <a:lvl9pPr marL="14421185" algn="l" defTabSz="1802648" rtl="0" eaLnBrk="1" latinLnBrk="0" hangingPunct="1">
        <a:defRPr sz="7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microsoft.com/office/2007/relationships/hdphoto" Target="../media/hdphoto1.wdp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229600" y="685800"/>
            <a:ext cx="192024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0" dirty="0" smtClean="0">
                <a:solidFill>
                  <a:srgbClr val="FFFFFF"/>
                </a:solidFill>
                <a:latin typeface="Geneva"/>
                <a:cs typeface="Geneva"/>
              </a:rPr>
              <a:t>Modeling Workload</a:t>
            </a:r>
            <a:endParaRPr lang="en-US" sz="10000" dirty="0">
              <a:solidFill>
                <a:srgbClr val="FFFFFF"/>
              </a:solidFill>
              <a:latin typeface="Geneva"/>
              <a:cs typeface="Genev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229600" y="2743200"/>
            <a:ext cx="19202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rgbClr val="FFFFFF"/>
                </a:solidFill>
                <a:latin typeface="Geneva"/>
                <a:cs typeface="Geneva"/>
              </a:rPr>
              <a:t>Dr. Eric Mercer, Dr. Michael Goodrich, Robert </a:t>
            </a:r>
            <a:r>
              <a:rPr lang="en-US" sz="3600" dirty="0" err="1" smtClean="0">
                <a:solidFill>
                  <a:srgbClr val="FFFFFF"/>
                </a:solidFill>
                <a:latin typeface="Geneva"/>
                <a:cs typeface="Geneva"/>
              </a:rPr>
              <a:t>Ivie</a:t>
            </a:r>
            <a:r>
              <a:rPr lang="en-US" sz="3600" dirty="0" smtClean="0">
                <a:solidFill>
                  <a:srgbClr val="FFFFFF"/>
                </a:solidFill>
                <a:latin typeface="Geneva"/>
                <a:cs typeface="Geneva"/>
              </a:rPr>
              <a:t>, Jared Moore</a:t>
            </a:r>
            <a:endParaRPr lang="en-US" sz="3600" dirty="0">
              <a:solidFill>
                <a:srgbClr val="FFFFFF"/>
              </a:solidFill>
              <a:latin typeface="Geneva"/>
              <a:cs typeface="Geneva"/>
            </a:endParaRPr>
          </a:p>
        </p:txBody>
      </p:sp>
      <p:sp>
        <p:nvSpPr>
          <p:cNvPr id="6" name="Text Placeholder 2"/>
          <p:cNvSpPr txBox="1">
            <a:spLocks/>
          </p:cNvSpPr>
          <p:nvPr/>
        </p:nvSpPr>
        <p:spPr>
          <a:xfrm>
            <a:off x="2617036" y="6314920"/>
            <a:ext cx="4048537" cy="1173638"/>
          </a:xfrm>
          <a:prstGeom prst="rect">
            <a:avLst/>
          </a:prstGeom>
          <a:solidFill>
            <a:srgbClr val="000D36"/>
          </a:solidFill>
          <a:ln w="76200" cap="rnd" cmpd="sng">
            <a:solidFill>
              <a:srgbClr val="000036"/>
            </a:solidFill>
          </a:ln>
          <a:effectLst/>
        </p:spPr>
        <p:txBody>
          <a:bodyPr lIns="360530" tIns="180265" rIns="360530" bIns="180265">
            <a:noAutofit/>
          </a:bodyPr>
          <a:lstStyle>
            <a:lvl1pPr marL="0" indent="0" algn="ctr" defTabSz="1802648" rtl="0" eaLnBrk="1" latinLnBrk="0" hangingPunct="1">
              <a:spcBef>
                <a:spcPct val="20000"/>
              </a:spcBef>
              <a:buFont typeface="Arial"/>
              <a:buNone/>
              <a:defRPr sz="12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802648" indent="0" algn="ctr" defTabSz="1802648" rtl="0" eaLnBrk="1" latinLnBrk="0" hangingPunct="1">
              <a:spcBef>
                <a:spcPct val="20000"/>
              </a:spcBef>
              <a:buFont typeface="Arial"/>
              <a:buNone/>
              <a:defRPr sz="1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3605296" indent="0" algn="ctr" defTabSz="1802648" rtl="0" eaLnBrk="1" latinLnBrk="0" hangingPunct="1">
              <a:spcBef>
                <a:spcPct val="20000"/>
              </a:spcBef>
              <a:buFont typeface="Arial"/>
              <a:buNone/>
              <a:defRPr sz="9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5407944" indent="0" algn="ctr" defTabSz="1802648" rtl="0" eaLnBrk="1" latinLnBrk="0" hangingPunct="1">
              <a:spcBef>
                <a:spcPct val="20000"/>
              </a:spcBef>
              <a:buFont typeface="Arial"/>
              <a:buNone/>
              <a:defRPr sz="7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7210593" indent="0" algn="ctr" defTabSz="1802648" rtl="0" eaLnBrk="1" latinLnBrk="0" hangingPunct="1">
              <a:spcBef>
                <a:spcPct val="20000"/>
              </a:spcBef>
              <a:buFont typeface="Arial"/>
              <a:buNone/>
              <a:defRPr sz="7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9013241" indent="0" algn="ctr" defTabSz="1802648" rtl="0" eaLnBrk="1" latinLnBrk="0" hangingPunct="1">
              <a:spcBef>
                <a:spcPct val="20000"/>
              </a:spcBef>
              <a:buFont typeface="Arial"/>
              <a:buNone/>
              <a:defRPr sz="7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0815889" indent="0" algn="ctr" defTabSz="1802648" rtl="0" eaLnBrk="1" latinLnBrk="0" hangingPunct="1">
              <a:spcBef>
                <a:spcPct val="20000"/>
              </a:spcBef>
              <a:buFont typeface="Arial"/>
              <a:buNone/>
              <a:defRPr sz="7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2618537" indent="0" algn="ctr" defTabSz="1802648" rtl="0" eaLnBrk="1" latinLnBrk="0" hangingPunct="1">
              <a:spcBef>
                <a:spcPct val="20000"/>
              </a:spcBef>
              <a:buFont typeface="Arial"/>
              <a:buNone/>
              <a:defRPr sz="7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4421185" indent="0" algn="ctr" defTabSz="1802648" rtl="0" eaLnBrk="1" latinLnBrk="0" hangingPunct="1">
              <a:spcBef>
                <a:spcPct val="20000"/>
              </a:spcBef>
              <a:buFont typeface="Arial"/>
              <a:buNone/>
              <a:defRPr sz="7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6000" dirty="0" smtClean="0">
                <a:ln>
                  <a:solidFill>
                    <a:srgbClr val="FFFFFF"/>
                  </a:solidFill>
                </a:ln>
                <a:solidFill>
                  <a:schemeClr val="bg2">
                    <a:lumMod val="75000"/>
                  </a:schemeClr>
                </a:solidFill>
              </a:rPr>
              <a:t>Metrics</a:t>
            </a:r>
            <a:endParaRPr lang="en-US" sz="6000" dirty="0">
              <a:ln>
                <a:solidFill>
                  <a:srgbClr val="FFFFFF"/>
                </a:solidFill>
              </a:ln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3076724" y="7505506"/>
            <a:ext cx="8292275" cy="6035596"/>
          </a:xfrm>
          <a:prstGeom prst="rect">
            <a:avLst/>
          </a:prstGeom>
          <a:solidFill>
            <a:srgbClr val="A6A6A6">
              <a:alpha val="76000"/>
            </a:srgbClr>
          </a:solidFill>
          <a:ln w="76200" cmpd="sng">
            <a:solidFill>
              <a:srgbClr val="000D3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Isosceles Triangle 9"/>
          <p:cNvSpPr/>
          <p:nvPr/>
        </p:nvSpPr>
        <p:spPr>
          <a:xfrm>
            <a:off x="25237498" y="8927108"/>
            <a:ext cx="2303908" cy="2047675"/>
          </a:xfrm>
          <a:prstGeom prst="triangle">
            <a:avLst/>
          </a:prstGeom>
          <a:noFill/>
          <a:ln w="76200" cap="sq" cmpd="sng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1" name="Straight Connector 10"/>
          <p:cNvCxnSpPr>
            <a:stCxn id="10" idx="4"/>
            <a:endCxn id="22" idx="4"/>
          </p:cNvCxnSpPr>
          <p:nvPr/>
        </p:nvCxnSpPr>
        <p:spPr>
          <a:xfrm>
            <a:off x="27541406" y="10974782"/>
            <a:ext cx="2252470" cy="1202247"/>
          </a:xfrm>
          <a:prstGeom prst="line">
            <a:avLst/>
          </a:prstGeom>
          <a:ln w="76200" cmpd="sng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10" idx="2"/>
            <a:endCxn id="22" idx="2"/>
          </p:cNvCxnSpPr>
          <p:nvPr/>
        </p:nvCxnSpPr>
        <p:spPr>
          <a:xfrm>
            <a:off x="25237498" y="10974782"/>
            <a:ext cx="2252470" cy="1202247"/>
          </a:xfrm>
          <a:prstGeom prst="line">
            <a:avLst/>
          </a:prstGeom>
          <a:ln w="76200" cmpd="sng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H="1">
            <a:off x="23786351" y="11310975"/>
            <a:ext cx="2575390" cy="165839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26361740" y="8097836"/>
            <a:ext cx="3149470" cy="3213140"/>
          </a:xfrm>
          <a:prstGeom prst="line">
            <a:avLst/>
          </a:prstGeom>
          <a:ln>
            <a:solidFill>
              <a:srgbClr val="FF66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26361740" y="8097836"/>
            <a:ext cx="4201952" cy="3213142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26361740" y="8703786"/>
            <a:ext cx="4854618" cy="2607189"/>
          </a:xfrm>
          <a:prstGeom prst="line">
            <a:avLst/>
          </a:prstGeom>
          <a:ln>
            <a:solidFill>
              <a:srgbClr val="00009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26361740" y="8177565"/>
            <a:ext cx="4854618" cy="3133412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26361740" y="8097836"/>
            <a:ext cx="3588004" cy="3213139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26361740" y="8097836"/>
            <a:ext cx="2814590" cy="321313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26361740" y="9261899"/>
            <a:ext cx="4854618" cy="2049076"/>
          </a:xfrm>
          <a:prstGeom prst="line">
            <a:avLst/>
          </a:prstGeom>
          <a:ln>
            <a:solidFill>
              <a:srgbClr val="66006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10" idx="0"/>
            <a:endCxn id="22" idx="0"/>
          </p:cNvCxnSpPr>
          <p:nvPr/>
        </p:nvCxnSpPr>
        <p:spPr>
          <a:xfrm>
            <a:off x="26389453" y="8927108"/>
            <a:ext cx="2252470" cy="1202247"/>
          </a:xfrm>
          <a:prstGeom prst="line">
            <a:avLst/>
          </a:prstGeom>
          <a:ln w="76200" cmpd="sng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Isosceles Triangle 21"/>
          <p:cNvSpPr/>
          <p:nvPr/>
        </p:nvSpPr>
        <p:spPr>
          <a:xfrm>
            <a:off x="27489968" y="10129355"/>
            <a:ext cx="2303908" cy="2047675"/>
          </a:xfrm>
          <a:prstGeom prst="triangle">
            <a:avLst/>
          </a:prstGeom>
          <a:noFill/>
          <a:ln w="76200" cap="sq" cmpd="sng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23172405" y="12969368"/>
            <a:ext cx="3826005" cy="457963"/>
          </a:xfrm>
          <a:prstGeom prst="rect">
            <a:avLst/>
          </a:prstGeom>
          <a:solidFill>
            <a:srgbClr val="000D36"/>
          </a:solidFill>
          <a:ln>
            <a:solidFill>
              <a:srgbClr val="FFFFFF"/>
            </a:solidFill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dirty="0" smtClean="0">
                <a:ln w="18415" cmpd="sng">
                  <a:solidFill>
                    <a:schemeClr val="bg1"/>
                  </a:solidFill>
                  <a:prstDash val="solid"/>
                </a:ln>
                <a:solidFill>
                  <a:schemeClr val="bg2">
                    <a:lumMod val="75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Non-Deterministic Model</a:t>
            </a:r>
            <a:endParaRPr lang="en-US" sz="2400" dirty="0">
              <a:ln w="18415" cmpd="sng">
                <a:solidFill>
                  <a:schemeClr val="bg1"/>
                </a:solidFill>
                <a:prstDash val="solid"/>
              </a:ln>
              <a:solidFill>
                <a:schemeClr val="bg2">
                  <a:lumMod val="75000"/>
                </a:schemeClr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29100481" y="7639873"/>
            <a:ext cx="2115878" cy="457963"/>
          </a:xfrm>
          <a:prstGeom prst="rect">
            <a:avLst/>
          </a:prstGeom>
          <a:solidFill>
            <a:srgbClr val="000D36"/>
          </a:solidFill>
          <a:ln>
            <a:solidFill>
              <a:srgbClr val="FFFFFF"/>
            </a:solidFill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C4BD97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Many Models</a:t>
            </a:r>
            <a:endParaRPr lang="en-US" sz="24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C4BD97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27489968" y="11239217"/>
            <a:ext cx="2346845" cy="457963"/>
          </a:xfrm>
          <a:prstGeom prst="rect">
            <a:avLst/>
          </a:prstGeom>
          <a:solidFill>
            <a:srgbClr val="000D36"/>
          </a:solidFill>
          <a:ln>
            <a:solidFill>
              <a:schemeClr val="bg1"/>
            </a:solidFill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C4BD97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Java Pathfinder</a:t>
            </a:r>
            <a:endParaRPr lang="en-US" sz="24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C4BD97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grpSp>
        <p:nvGrpSpPr>
          <p:cNvPr id="68" name="Group 67"/>
          <p:cNvGrpSpPr/>
          <p:nvPr/>
        </p:nvGrpSpPr>
        <p:grpSpPr>
          <a:xfrm>
            <a:off x="2617035" y="7510809"/>
            <a:ext cx="8359310" cy="6084388"/>
            <a:chOff x="2617035" y="7376346"/>
            <a:chExt cx="8359310" cy="6084388"/>
          </a:xfrm>
        </p:grpSpPr>
        <p:sp>
          <p:nvSpPr>
            <p:cNvPr id="5" name="Rectangle 4"/>
            <p:cNvSpPr/>
            <p:nvPr/>
          </p:nvSpPr>
          <p:spPr>
            <a:xfrm>
              <a:off x="2617035" y="7376346"/>
              <a:ext cx="8359310" cy="6084388"/>
            </a:xfrm>
            <a:prstGeom prst="rect">
              <a:avLst/>
            </a:prstGeom>
            <a:solidFill>
              <a:srgbClr val="A6A6A6">
                <a:alpha val="76000"/>
              </a:srgbClr>
            </a:solidFill>
            <a:ln w="76200" cmpd="sng">
              <a:solidFill>
                <a:srgbClr val="000D36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Shape 442"/>
            <p:cNvSpPr/>
            <p:nvPr/>
          </p:nvSpPr>
          <p:spPr>
            <a:xfrm>
              <a:off x="2617035" y="7376346"/>
              <a:ext cx="8359310" cy="6084388"/>
            </a:xfrm>
            <a:prstGeom prst="rect">
              <a:avLst/>
            </a:prstGeom>
            <a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aturation sat="33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5480240" y="7615443"/>
              <a:ext cx="4580466" cy="461665"/>
            </a:xfrm>
            <a:prstGeom prst="rect">
              <a:avLst/>
            </a:prstGeom>
            <a:solidFill>
              <a:srgbClr val="000D36"/>
            </a:solidFill>
            <a:ln>
              <a:solidFill>
                <a:srgbClr val="FFFFFF"/>
              </a:solidFill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C4BD97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Temporal Workload</a:t>
              </a: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2787840" y="9383117"/>
              <a:ext cx="2243666" cy="830997"/>
            </a:xfrm>
            <a:prstGeom prst="rect">
              <a:avLst/>
            </a:prstGeom>
            <a:solidFill>
              <a:srgbClr val="000D36"/>
            </a:solidFill>
            <a:ln>
              <a:solidFill>
                <a:srgbClr val="FFFFFF"/>
              </a:solidFill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C4BD97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Resource Workload</a:t>
              </a:r>
            </a:p>
          </p:txBody>
        </p:sp>
        <p:sp>
          <p:nvSpPr>
            <p:cNvPr id="29" name="Right Arrow 28"/>
            <p:cNvSpPr/>
            <p:nvPr/>
          </p:nvSpPr>
          <p:spPr>
            <a:xfrm rot="16200000">
              <a:off x="6586559" y="11192798"/>
              <a:ext cx="581362" cy="423334"/>
            </a:xfrm>
            <a:prstGeom prst="rightArrow">
              <a:avLst>
                <a:gd name="adj1" fmla="val 62000"/>
                <a:gd name="adj2" fmla="val 50000"/>
              </a:avLst>
            </a:prstGeom>
            <a:solidFill>
              <a:srgbClr val="000D36"/>
            </a:solidFill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>
                  <a:solidFill>
                    <a:srgbClr val="FFFFFF"/>
                  </a:solidFill>
                </a:ln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5852773" y="11597513"/>
              <a:ext cx="4580466" cy="461665"/>
            </a:xfrm>
            <a:prstGeom prst="rect">
              <a:avLst/>
            </a:prstGeom>
            <a:solidFill>
              <a:srgbClr val="000D36"/>
            </a:solidFill>
            <a:ln>
              <a:solidFill>
                <a:srgbClr val="FFFFFF"/>
              </a:solidFill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C4BD97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Decision Workload</a:t>
              </a:r>
            </a:p>
          </p:txBody>
        </p:sp>
        <p:sp>
          <p:nvSpPr>
            <p:cNvPr id="31" name="Right Arrow 30"/>
            <p:cNvSpPr/>
            <p:nvPr/>
          </p:nvSpPr>
          <p:spPr>
            <a:xfrm>
              <a:off x="4904506" y="10318457"/>
              <a:ext cx="778934" cy="423334"/>
            </a:xfrm>
            <a:prstGeom prst="rightArrow">
              <a:avLst>
                <a:gd name="adj1" fmla="val 62000"/>
                <a:gd name="adj2" fmla="val 50000"/>
              </a:avLst>
            </a:prstGeom>
            <a:solidFill>
              <a:srgbClr val="000D36"/>
            </a:solidFill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>
                  <a:solidFill>
                    <a:srgbClr val="FFFFFF"/>
                  </a:solidFill>
                </a:ln>
              </a:endParaRPr>
            </a:p>
          </p:txBody>
        </p:sp>
        <p:sp>
          <p:nvSpPr>
            <p:cNvPr id="32" name="Right Arrow 31"/>
            <p:cNvSpPr/>
            <p:nvPr/>
          </p:nvSpPr>
          <p:spPr>
            <a:xfrm rot="5400000">
              <a:off x="8557789" y="8897368"/>
              <a:ext cx="652102" cy="423334"/>
            </a:xfrm>
            <a:prstGeom prst="rightArrow">
              <a:avLst>
                <a:gd name="adj1" fmla="val 62000"/>
                <a:gd name="adj2" fmla="val 50000"/>
              </a:avLst>
            </a:prstGeom>
            <a:solidFill>
              <a:srgbClr val="000D36"/>
            </a:solidFill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>
                  <a:solidFill>
                    <a:srgbClr val="FFFFFF"/>
                  </a:solidFill>
                </a:ln>
              </a:endParaRPr>
            </a:p>
          </p:txBody>
        </p:sp>
      </p:grpSp>
      <p:sp>
        <p:nvSpPr>
          <p:cNvPr id="36" name="Text Placeholder 5"/>
          <p:cNvSpPr txBox="1">
            <a:spLocks/>
          </p:cNvSpPr>
          <p:nvPr/>
        </p:nvSpPr>
        <p:spPr>
          <a:xfrm>
            <a:off x="23076725" y="6314921"/>
            <a:ext cx="4180924" cy="1173638"/>
          </a:xfrm>
          <a:prstGeom prst="rect">
            <a:avLst/>
          </a:prstGeom>
          <a:solidFill>
            <a:srgbClr val="000D36"/>
          </a:solidFill>
          <a:ln w="76200" cmpd="sng">
            <a:solidFill>
              <a:srgbClr val="000036"/>
            </a:solidFill>
          </a:ln>
        </p:spPr>
        <p:txBody>
          <a:bodyPr>
            <a:noAutofit/>
          </a:bodyPr>
          <a:lstStyle>
            <a:lvl1pPr marL="1351986" indent="-1351986" algn="l" defTabSz="1802648" rtl="0" eaLnBrk="1" latinLnBrk="0" hangingPunct="1">
              <a:spcBef>
                <a:spcPct val="20000"/>
              </a:spcBef>
              <a:buFont typeface="Arial"/>
              <a:buChar char="•"/>
              <a:defRPr sz="1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929303" indent="-1126655" algn="l" defTabSz="1802648" rtl="0" eaLnBrk="1" latinLnBrk="0" hangingPunct="1">
              <a:spcBef>
                <a:spcPct val="20000"/>
              </a:spcBef>
              <a:buFont typeface="Arial"/>
              <a:buChar char="–"/>
              <a:defRPr sz="1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06620" indent="-901324" algn="l" defTabSz="1802648" rtl="0" eaLnBrk="1" latinLnBrk="0" hangingPunct="1">
              <a:spcBef>
                <a:spcPct val="20000"/>
              </a:spcBef>
              <a:buFont typeface="Arial"/>
              <a:buChar char="•"/>
              <a:defRPr sz="9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309269" indent="-901324" algn="l" defTabSz="1802648" rtl="0" eaLnBrk="1" latinLnBrk="0" hangingPunct="1">
              <a:spcBef>
                <a:spcPct val="20000"/>
              </a:spcBef>
              <a:buFont typeface="Arial"/>
              <a:buChar char="–"/>
              <a:defRPr sz="7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111917" indent="-901324" algn="l" defTabSz="1802648" rtl="0" eaLnBrk="1" latinLnBrk="0" hangingPunct="1">
              <a:spcBef>
                <a:spcPct val="20000"/>
              </a:spcBef>
              <a:buFont typeface="Arial"/>
              <a:buChar char="»"/>
              <a:defRPr sz="7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914565" indent="-901324" algn="l" defTabSz="1802648" rtl="0" eaLnBrk="1" latinLnBrk="0" hangingPunct="1">
              <a:spcBef>
                <a:spcPct val="20000"/>
              </a:spcBef>
              <a:buFont typeface="Arial"/>
              <a:buChar char="•"/>
              <a:defRPr sz="7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717213" indent="-901324" algn="l" defTabSz="1802648" rtl="0" eaLnBrk="1" latinLnBrk="0" hangingPunct="1">
              <a:spcBef>
                <a:spcPct val="20000"/>
              </a:spcBef>
              <a:buFont typeface="Arial"/>
              <a:buChar char="•"/>
              <a:defRPr sz="7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3519861" indent="-901324" algn="l" defTabSz="1802648" rtl="0" eaLnBrk="1" latinLnBrk="0" hangingPunct="1">
              <a:spcBef>
                <a:spcPct val="20000"/>
              </a:spcBef>
              <a:buFont typeface="Arial"/>
              <a:buChar char="•"/>
              <a:defRPr sz="7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5322509" indent="-901324" algn="l" defTabSz="1802648" rtl="0" eaLnBrk="1" latinLnBrk="0" hangingPunct="1">
              <a:spcBef>
                <a:spcPct val="20000"/>
              </a:spcBef>
              <a:buFont typeface="Arial"/>
              <a:buChar char="•"/>
              <a:defRPr sz="7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6000" dirty="0" smtClean="0">
                <a:ln>
                  <a:solidFill>
                    <a:srgbClr val="FFFFFF"/>
                  </a:solidFill>
                </a:ln>
                <a:solidFill>
                  <a:srgbClr val="C4BD97"/>
                </a:solidFill>
              </a:rPr>
              <a:t>Simulator</a:t>
            </a:r>
            <a:endParaRPr lang="en-US" sz="6000" dirty="0">
              <a:ln>
                <a:solidFill>
                  <a:srgbClr val="FFFFFF"/>
                </a:solidFill>
              </a:ln>
              <a:solidFill>
                <a:srgbClr val="C4BD97"/>
              </a:solidFill>
            </a:endParaRPr>
          </a:p>
        </p:txBody>
      </p:sp>
      <p:sp>
        <p:nvSpPr>
          <p:cNvPr id="33" name="Text Placeholder 2"/>
          <p:cNvSpPr txBox="1">
            <a:spLocks/>
          </p:cNvSpPr>
          <p:nvPr/>
        </p:nvSpPr>
        <p:spPr>
          <a:xfrm>
            <a:off x="3781813" y="17056410"/>
            <a:ext cx="4397169" cy="1173639"/>
          </a:xfrm>
          <a:prstGeom prst="rect">
            <a:avLst/>
          </a:prstGeom>
          <a:solidFill>
            <a:srgbClr val="000D36"/>
          </a:solidFill>
          <a:ln w="76200" cap="rnd" cmpd="sng">
            <a:solidFill>
              <a:srgbClr val="000036"/>
            </a:solidFill>
          </a:ln>
          <a:effectLst/>
        </p:spPr>
        <p:txBody>
          <a:bodyPr vert="horz" lIns="313502" tIns="156751" rIns="313502" bIns="156751" rtlCol="0" anchor="b">
            <a:noAutofit/>
          </a:bodyPr>
          <a:lstStyle>
            <a:lvl1pPr marL="0" indent="0" algn="l" defTabSz="1567510" rtl="0" eaLnBrk="1" latinLnBrk="0" hangingPunct="1">
              <a:spcBef>
                <a:spcPct val="20000"/>
              </a:spcBef>
              <a:buFont typeface="Arial"/>
              <a:buNone/>
              <a:defRPr sz="8200" b="1" kern="1200">
                <a:solidFill>
                  <a:srgbClr val="191B5E"/>
                </a:solidFill>
                <a:latin typeface="+mn-lt"/>
                <a:ea typeface="+mn-ea"/>
                <a:cs typeface="+mn-cs"/>
              </a:defRPr>
            </a:lvl1pPr>
            <a:lvl2pPr marL="1567510" indent="0" algn="l" defTabSz="1567510" rtl="0" eaLnBrk="1" latinLnBrk="0" hangingPunct="1">
              <a:spcBef>
                <a:spcPct val="20000"/>
              </a:spcBef>
              <a:buFont typeface="Arial"/>
              <a:buNone/>
              <a:defRPr sz="69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135020" indent="0" algn="l" defTabSz="1567510" rtl="0" eaLnBrk="1" latinLnBrk="0" hangingPunct="1">
              <a:spcBef>
                <a:spcPct val="20000"/>
              </a:spcBef>
              <a:buFont typeface="Arial"/>
              <a:buNone/>
              <a:defRPr sz="6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702531" indent="0" algn="l" defTabSz="1567510" rtl="0" eaLnBrk="1" latinLnBrk="0" hangingPunct="1">
              <a:spcBef>
                <a:spcPct val="20000"/>
              </a:spcBef>
              <a:buFont typeface="Arial"/>
              <a:buNone/>
              <a:defRPr sz="5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270041" indent="0" algn="l" defTabSz="1567510" rtl="0" eaLnBrk="1" latinLnBrk="0" hangingPunct="1">
              <a:spcBef>
                <a:spcPct val="20000"/>
              </a:spcBef>
              <a:buFont typeface="Arial"/>
              <a:buNone/>
              <a:defRPr sz="5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837551" indent="0" algn="l" defTabSz="1567510" rtl="0" eaLnBrk="1" latinLnBrk="0" hangingPunct="1">
              <a:spcBef>
                <a:spcPct val="20000"/>
              </a:spcBef>
              <a:buFont typeface="Arial"/>
              <a:buNone/>
              <a:defRPr sz="5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405061" indent="0" algn="l" defTabSz="1567510" rtl="0" eaLnBrk="1" latinLnBrk="0" hangingPunct="1">
              <a:spcBef>
                <a:spcPct val="20000"/>
              </a:spcBef>
              <a:buFont typeface="Arial"/>
              <a:buNone/>
              <a:defRPr sz="5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0972571" indent="0" algn="l" defTabSz="1567510" rtl="0" eaLnBrk="1" latinLnBrk="0" hangingPunct="1">
              <a:spcBef>
                <a:spcPct val="20000"/>
              </a:spcBef>
              <a:buFont typeface="Arial"/>
              <a:buNone/>
              <a:defRPr sz="5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540082" indent="0" algn="l" defTabSz="1567510" rtl="0" eaLnBrk="1" latinLnBrk="0" hangingPunct="1">
              <a:spcBef>
                <a:spcPct val="20000"/>
              </a:spcBef>
              <a:buFont typeface="Arial"/>
              <a:buNone/>
              <a:defRPr sz="5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000" dirty="0" smtClean="0">
                <a:ln>
                  <a:solidFill>
                    <a:srgbClr val="FFFFFF"/>
                  </a:solidFill>
                </a:ln>
                <a:solidFill>
                  <a:schemeClr val="bg2">
                    <a:lumMod val="75000"/>
                  </a:schemeClr>
                </a:solidFill>
              </a:rPr>
              <a:t>Scenario</a:t>
            </a:r>
            <a:endParaRPr lang="en-US" sz="6000" dirty="0">
              <a:ln>
                <a:solidFill>
                  <a:srgbClr val="FFFFFF"/>
                </a:solidFill>
              </a:ln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37" name="Picture 36" descr="Workload_Results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1890" y="18275574"/>
            <a:ext cx="12050377" cy="6930852"/>
          </a:xfrm>
          <a:prstGeom prst="rect">
            <a:avLst/>
          </a:prstGeom>
          <a:ln w="76200" cmpd="sng">
            <a:solidFill>
              <a:srgbClr val="000D36"/>
            </a:solidFill>
          </a:ln>
        </p:spPr>
      </p:pic>
      <p:sp>
        <p:nvSpPr>
          <p:cNvPr id="35" name="Text Placeholder 2"/>
          <p:cNvSpPr txBox="1">
            <a:spLocks/>
          </p:cNvSpPr>
          <p:nvPr/>
        </p:nvSpPr>
        <p:spPr>
          <a:xfrm>
            <a:off x="13095467" y="6337171"/>
            <a:ext cx="4253483" cy="1173638"/>
          </a:xfrm>
          <a:prstGeom prst="rect">
            <a:avLst/>
          </a:prstGeom>
          <a:solidFill>
            <a:srgbClr val="000D36"/>
          </a:solidFill>
          <a:ln w="76200" cap="rnd" cmpd="sng">
            <a:solidFill>
              <a:srgbClr val="000036"/>
            </a:solidFill>
          </a:ln>
          <a:effectLst/>
        </p:spPr>
        <p:txBody>
          <a:bodyPr vert="horz" lIns="313502" tIns="156751" rIns="313502" bIns="156751" rtlCol="0" anchor="b">
            <a:noAutofit/>
          </a:bodyPr>
          <a:lstStyle>
            <a:lvl1pPr marL="0" indent="0" algn="l" defTabSz="1567510" rtl="0" eaLnBrk="1" latinLnBrk="0" hangingPunct="1">
              <a:spcBef>
                <a:spcPct val="20000"/>
              </a:spcBef>
              <a:buFont typeface="Arial"/>
              <a:buNone/>
              <a:defRPr sz="8200" b="1" kern="1200">
                <a:solidFill>
                  <a:srgbClr val="191B5E"/>
                </a:solidFill>
                <a:latin typeface="+mn-lt"/>
                <a:ea typeface="+mn-ea"/>
                <a:cs typeface="+mn-cs"/>
              </a:defRPr>
            </a:lvl1pPr>
            <a:lvl2pPr marL="1567510" indent="0" algn="l" defTabSz="1567510" rtl="0" eaLnBrk="1" latinLnBrk="0" hangingPunct="1">
              <a:spcBef>
                <a:spcPct val="20000"/>
              </a:spcBef>
              <a:buFont typeface="Arial"/>
              <a:buNone/>
              <a:defRPr sz="69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135020" indent="0" algn="l" defTabSz="1567510" rtl="0" eaLnBrk="1" latinLnBrk="0" hangingPunct="1">
              <a:spcBef>
                <a:spcPct val="20000"/>
              </a:spcBef>
              <a:buFont typeface="Arial"/>
              <a:buNone/>
              <a:defRPr sz="6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702531" indent="0" algn="l" defTabSz="1567510" rtl="0" eaLnBrk="1" latinLnBrk="0" hangingPunct="1">
              <a:spcBef>
                <a:spcPct val="20000"/>
              </a:spcBef>
              <a:buFont typeface="Arial"/>
              <a:buNone/>
              <a:defRPr sz="5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270041" indent="0" algn="l" defTabSz="1567510" rtl="0" eaLnBrk="1" latinLnBrk="0" hangingPunct="1">
              <a:spcBef>
                <a:spcPct val="20000"/>
              </a:spcBef>
              <a:buFont typeface="Arial"/>
              <a:buNone/>
              <a:defRPr sz="5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837551" indent="0" algn="l" defTabSz="1567510" rtl="0" eaLnBrk="1" latinLnBrk="0" hangingPunct="1">
              <a:spcBef>
                <a:spcPct val="20000"/>
              </a:spcBef>
              <a:buFont typeface="Arial"/>
              <a:buNone/>
              <a:defRPr sz="5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405061" indent="0" algn="l" defTabSz="1567510" rtl="0" eaLnBrk="1" latinLnBrk="0" hangingPunct="1">
              <a:spcBef>
                <a:spcPct val="20000"/>
              </a:spcBef>
              <a:buFont typeface="Arial"/>
              <a:buNone/>
              <a:defRPr sz="5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0972571" indent="0" algn="l" defTabSz="1567510" rtl="0" eaLnBrk="1" latinLnBrk="0" hangingPunct="1">
              <a:spcBef>
                <a:spcPct val="20000"/>
              </a:spcBef>
              <a:buFont typeface="Arial"/>
              <a:buNone/>
              <a:defRPr sz="5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540082" indent="0" algn="l" defTabSz="1567510" rtl="0" eaLnBrk="1" latinLnBrk="0" hangingPunct="1">
              <a:spcBef>
                <a:spcPct val="20000"/>
              </a:spcBef>
              <a:buFont typeface="Arial"/>
              <a:buNone/>
              <a:defRPr sz="5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000" b="0" dirty="0" smtClean="0">
                <a:ln>
                  <a:solidFill>
                    <a:srgbClr val="FFFFFF"/>
                  </a:solidFill>
                </a:ln>
                <a:solidFill>
                  <a:schemeClr val="bg2">
                    <a:lumMod val="75000"/>
                  </a:schemeClr>
                </a:solidFill>
              </a:rPr>
              <a:t>Model</a:t>
            </a:r>
            <a:endParaRPr lang="en-US" sz="6000" b="0" dirty="0">
              <a:ln>
                <a:solidFill>
                  <a:srgbClr val="FFFFFF"/>
                </a:solidFill>
              </a:ln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13095467" y="7488559"/>
            <a:ext cx="8292275" cy="6030293"/>
          </a:xfrm>
          <a:prstGeom prst="rect">
            <a:avLst/>
          </a:prstGeom>
          <a:solidFill>
            <a:srgbClr val="A6A6A6">
              <a:alpha val="75000"/>
            </a:srgbClr>
          </a:solidFill>
          <a:ln w="76200" cmpd="sng">
            <a:solidFill>
              <a:srgbClr val="000D3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5" name="Group 64"/>
          <p:cNvGrpSpPr/>
          <p:nvPr/>
        </p:nvGrpSpPr>
        <p:grpSpPr>
          <a:xfrm>
            <a:off x="14396200" y="8496689"/>
            <a:ext cx="5905499" cy="3820921"/>
            <a:chOff x="14370075" y="8496690"/>
            <a:chExt cx="5905499" cy="3820921"/>
          </a:xfrm>
        </p:grpSpPr>
        <p:sp>
          <p:nvSpPr>
            <p:cNvPr id="41" name="Shape 403"/>
            <p:cNvSpPr/>
            <p:nvPr/>
          </p:nvSpPr>
          <p:spPr>
            <a:xfrm>
              <a:off x="16408424" y="8496690"/>
              <a:ext cx="1524000" cy="666749"/>
            </a:xfrm>
            <a:prstGeom prst="roundRect">
              <a:avLst>
                <a:gd name="adj" fmla="val 16667"/>
              </a:avLst>
            </a:prstGeom>
            <a:solidFill>
              <a:srgbClr val="00004D"/>
            </a:solidFill>
            <a:ln w="12700" cap="flat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buSzPct val="25000"/>
                <a:buNone/>
              </a:pPr>
              <a:r>
                <a:rPr lang="en-US" sz="1800" b="0" i="0" u="none" strike="noStrike" cap="none" baseline="0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Parent Search</a:t>
              </a:r>
            </a:p>
          </p:txBody>
        </p:sp>
        <p:sp>
          <p:nvSpPr>
            <p:cNvPr id="42" name="Shape 404"/>
            <p:cNvSpPr/>
            <p:nvPr/>
          </p:nvSpPr>
          <p:spPr>
            <a:xfrm>
              <a:off x="16484625" y="9452093"/>
              <a:ext cx="1371599" cy="667623"/>
            </a:xfrm>
            <a:prstGeom prst="roundRect">
              <a:avLst>
                <a:gd name="adj" fmla="val 16667"/>
              </a:avLst>
            </a:prstGeom>
            <a:solidFill>
              <a:srgbClr val="00004D"/>
            </a:solidFill>
            <a:ln w="12700" cap="flat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buSzPct val="25000"/>
                <a:buNone/>
              </a:pPr>
              <a:r>
                <a:rPr lang="en-US" sz="1800" b="0" i="0" u="none" strike="noStrike" cap="none" baseline="0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Mission Manager</a:t>
              </a:r>
            </a:p>
          </p:txBody>
        </p:sp>
        <p:sp>
          <p:nvSpPr>
            <p:cNvPr id="43" name="Shape 405"/>
            <p:cNvSpPr/>
            <p:nvPr/>
          </p:nvSpPr>
          <p:spPr>
            <a:xfrm>
              <a:off x="14408175" y="10013830"/>
              <a:ext cx="1371599" cy="685799"/>
            </a:xfrm>
            <a:prstGeom prst="roundRect">
              <a:avLst>
                <a:gd name="adj" fmla="val 16667"/>
              </a:avLst>
            </a:prstGeom>
            <a:solidFill>
              <a:srgbClr val="00004D"/>
            </a:solidFill>
            <a:ln w="12700" cap="flat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buSzPct val="25000"/>
                <a:buNone/>
              </a:pPr>
              <a:r>
                <a:rPr lang="en-US" sz="1800" b="0" i="0" u="none" strike="noStrike" cap="none" baseline="0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Operator</a:t>
              </a:r>
            </a:p>
          </p:txBody>
        </p:sp>
        <p:sp>
          <p:nvSpPr>
            <p:cNvPr id="44" name="Shape 406"/>
            <p:cNvSpPr/>
            <p:nvPr/>
          </p:nvSpPr>
          <p:spPr>
            <a:xfrm>
              <a:off x="18713475" y="10012956"/>
              <a:ext cx="1371599" cy="686673"/>
            </a:xfrm>
            <a:prstGeom prst="roundRect">
              <a:avLst>
                <a:gd name="adj" fmla="val 16667"/>
              </a:avLst>
            </a:prstGeom>
            <a:solidFill>
              <a:srgbClr val="00004D"/>
            </a:solidFill>
            <a:ln w="12700" cap="flat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buSzPct val="25000"/>
                <a:buNone/>
              </a:pPr>
              <a:r>
                <a:rPr lang="en-US" sz="1800" b="0" i="0" u="none" strike="noStrike" cap="none" baseline="0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Video Operator</a:t>
              </a:r>
            </a:p>
          </p:txBody>
        </p:sp>
        <p:sp>
          <p:nvSpPr>
            <p:cNvPr id="45" name="Shape 407"/>
            <p:cNvSpPr/>
            <p:nvPr/>
          </p:nvSpPr>
          <p:spPr>
            <a:xfrm>
              <a:off x="18522974" y="10984113"/>
              <a:ext cx="1752600" cy="666749"/>
            </a:xfrm>
            <a:prstGeom prst="roundRect">
              <a:avLst>
                <a:gd name="adj" fmla="val 16667"/>
              </a:avLst>
            </a:prstGeom>
            <a:solidFill>
              <a:srgbClr val="00004D"/>
            </a:solidFill>
            <a:ln w="12700" cap="flat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buSzPct val="25000"/>
                <a:buNone/>
              </a:pPr>
              <a:r>
                <a:rPr lang="en-US" sz="1800" b="0" i="0" u="none" strike="noStrike" cap="none" baseline="0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Video Operator GUI</a:t>
              </a:r>
            </a:p>
          </p:txBody>
        </p:sp>
        <p:sp>
          <p:nvSpPr>
            <p:cNvPr id="46" name="Shape 408"/>
            <p:cNvSpPr/>
            <p:nvPr/>
          </p:nvSpPr>
          <p:spPr>
            <a:xfrm>
              <a:off x="14370075" y="10983239"/>
              <a:ext cx="1447800" cy="667623"/>
            </a:xfrm>
            <a:prstGeom prst="roundRect">
              <a:avLst>
                <a:gd name="adj" fmla="val 16667"/>
              </a:avLst>
            </a:prstGeom>
            <a:solidFill>
              <a:srgbClr val="00004D"/>
            </a:solidFill>
            <a:ln w="12700" cap="flat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buSzPct val="25000"/>
                <a:buNone/>
              </a:pPr>
              <a:r>
                <a:rPr lang="en-US" sz="1800" b="0" i="0" u="none" strike="noStrike" cap="none" baseline="0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Operator GUI</a:t>
              </a:r>
            </a:p>
          </p:txBody>
        </p:sp>
        <p:sp>
          <p:nvSpPr>
            <p:cNvPr id="47" name="Shape 409"/>
            <p:cNvSpPr/>
            <p:nvPr/>
          </p:nvSpPr>
          <p:spPr>
            <a:xfrm>
              <a:off x="16598925" y="11650862"/>
              <a:ext cx="1143000" cy="666749"/>
            </a:xfrm>
            <a:prstGeom prst="roundRect">
              <a:avLst>
                <a:gd name="adj" fmla="val 16667"/>
              </a:avLst>
            </a:prstGeom>
            <a:solidFill>
              <a:srgbClr val="00004D"/>
            </a:solidFill>
            <a:ln w="12700" cap="flat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buSzPct val="25000"/>
                <a:buNone/>
              </a:pPr>
              <a:r>
                <a:rPr lang="en-US" sz="1800" b="0" i="0" u="none" strike="noStrike" cap="none" baseline="0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UAV</a:t>
              </a:r>
            </a:p>
          </p:txBody>
        </p:sp>
        <p:cxnSp>
          <p:nvCxnSpPr>
            <p:cNvPr id="48" name="Shape 410"/>
            <p:cNvCxnSpPr>
              <a:stCxn id="41" idx="2"/>
              <a:endCxn id="42" idx="0"/>
            </p:cNvCxnSpPr>
            <p:nvPr/>
          </p:nvCxnSpPr>
          <p:spPr>
            <a:xfrm>
              <a:off x="17170424" y="9163439"/>
              <a:ext cx="1" cy="288654"/>
            </a:xfrm>
            <a:prstGeom prst="straightConnector1">
              <a:avLst/>
            </a:prstGeom>
            <a:noFill/>
            <a:ln w="9525" cap="flat">
              <a:solidFill>
                <a:schemeClr val="tx1"/>
              </a:solidFill>
              <a:prstDash val="solid"/>
              <a:round/>
              <a:headEnd type="stealth" w="lg" len="lg"/>
              <a:tailEnd type="stealth" w="lg" len="lg"/>
            </a:ln>
          </p:spPr>
        </p:cxnSp>
        <p:cxnSp>
          <p:nvCxnSpPr>
            <p:cNvPr id="49" name="Shape 411"/>
            <p:cNvCxnSpPr>
              <a:stCxn id="42" idx="1"/>
              <a:endCxn id="43" idx="0"/>
            </p:cNvCxnSpPr>
            <p:nvPr/>
          </p:nvCxnSpPr>
          <p:spPr>
            <a:xfrm flipH="1">
              <a:off x="15093975" y="9785905"/>
              <a:ext cx="1390650" cy="227925"/>
            </a:xfrm>
            <a:prstGeom prst="straightConnector1">
              <a:avLst/>
            </a:prstGeom>
            <a:noFill/>
            <a:ln w="9525" cap="flat">
              <a:solidFill>
                <a:schemeClr val="tx1"/>
              </a:solidFill>
              <a:prstDash val="solid"/>
              <a:round/>
              <a:headEnd type="stealth" w="lg" len="lg"/>
              <a:tailEnd type="stealth" w="lg" len="lg"/>
            </a:ln>
          </p:spPr>
        </p:cxnSp>
        <p:cxnSp>
          <p:nvCxnSpPr>
            <p:cNvPr id="50" name="Shape 412"/>
            <p:cNvCxnSpPr>
              <a:stCxn id="42" idx="3"/>
              <a:endCxn id="44" idx="0"/>
            </p:cNvCxnSpPr>
            <p:nvPr/>
          </p:nvCxnSpPr>
          <p:spPr>
            <a:xfrm>
              <a:off x="17856224" y="9785905"/>
              <a:ext cx="1543051" cy="227051"/>
            </a:xfrm>
            <a:prstGeom prst="straightConnector1">
              <a:avLst/>
            </a:prstGeom>
            <a:noFill/>
            <a:ln w="9525" cap="flat">
              <a:solidFill>
                <a:schemeClr val="tx1"/>
              </a:solidFill>
              <a:prstDash val="solid"/>
              <a:round/>
              <a:headEnd type="stealth" w="lg" len="lg"/>
              <a:tailEnd type="stealth" w="lg" len="lg"/>
            </a:ln>
          </p:spPr>
        </p:cxnSp>
        <p:cxnSp>
          <p:nvCxnSpPr>
            <p:cNvPr id="51" name="Shape 413"/>
            <p:cNvCxnSpPr>
              <a:stCxn id="43" idx="2"/>
              <a:endCxn id="46" idx="0"/>
            </p:cNvCxnSpPr>
            <p:nvPr/>
          </p:nvCxnSpPr>
          <p:spPr>
            <a:xfrm>
              <a:off x="15093975" y="10699629"/>
              <a:ext cx="0" cy="283610"/>
            </a:xfrm>
            <a:prstGeom prst="straightConnector1">
              <a:avLst/>
            </a:prstGeom>
            <a:noFill/>
            <a:ln w="9525" cap="flat">
              <a:solidFill>
                <a:schemeClr val="tx1"/>
              </a:solidFill>
              <a:prstDash val="solid"/>
              <a:round/>
              <a:headEnd type="stealth" w="lg" len="lg"/>
              <a:tailEnd type="stealth" w="lg" len="lg"/>
            </a:ln>
          </p:spPr>
        </p:cxnSp>
        <p:cxnSp>
          <p:nvCxnSpPr>
            <p:cNvPr id="52" name="Shape 414"/>
            <p:cNvCxnSpPr>
              <a:stCxn id="44" idx="2"/>
              <a:endCxn id="45" idx="0"/>
            </p:cNvCxnSpPr>
            <p:nvPr/>
          </p:nvCxnSpPr>
          <p:spPr>
            <a:xfrm flipH="1">
              <a:off x="19399274" y="10699629"/>
              <a:ext cx="1" cy="284484"/>
            </a:xfrm>
            <a:prstGeom prst="straightConnector1">
              <a:avLst/>
            </a:prstGeom>
            <a:noFill/>
            <a:ln w="9525" cap="flat">
              <a:solidFill>
                <a:schemeClr val="tx1"/>
              </a:solidFill>
              <a:prstDash val="solid"/>
              <a:round/>
              <a:headEnd type="stealth" w="lg" len="lg"/>
              <a:tailEnd type="stealth" w="lg" len="lg"/>
            </a:ln>
          </p:spPr>
        </p:cxnSp>
        <p:cxnSp>
          <p:nvCxnSpPr>
            <p:cNvPr id="53" name="Shape 415"/>
            <p:cNvCxnSpPr>
              <a:stCxn id="46" idx="2"/>
              <a:endCxn id="47" idx="1"/>
            </p:cNvCxnSpPr>
            <p:nvPr/>
          </p:nvCxnSpPr>
          <p:spPr>
            <a:xfrm>
              <a:off x="15093975" y="11650862"/>
              <a:ext cx="1504950" cy="333375"/>
            </a:xfrm>
            <a:prstGeom prst="straightConnector1">
              <a:avLst/>
            </a:prstGeom>
            <a:noFill/>
            <a:ln w="9525" cap="flat">
              <a:solidFill>
                <a:schemeClr val="tx1"/>
              </a:solidFill>
              <a:prstDash val="solid"/>
              <a:round/>
              <a:headEnd type="stealth" w="lg" len="lg"/>
              <a:tailEnd type="stealth" w="lg" len="lg"/>
            </a:ln>
          </p:spPr>
        </p:cxnSp>
        <p:cxnSp>
          <p:nvCxnSpPr>
            <p:cNvPr id="54" name="Shape 416"/>
            <p:cNvCxnSpPr>
              <a:stCxn id="45" idx="2"/>
              <a:endCxn id="47" idx="3"/>
            </p:cNvCxnSpPr>
            <p:nvPr/>
          </p:nvCxnSpPr>
          <p:spPr>
            <a:xfrm flipH="1">
              <a:off x="17741925" y="11650862"/>
              <a:ext cx="1657349" cy="333375"/>
            </a:xfrm>
            <a:prstGeom prst="straightConnector1">
              <a:avLst/>
            </a:prstGeom>
            <a:noFill/>
            <a:ln w="9525" cap="flat">
              <a:solidFill>
                <a:schemeClr val="tx1"/>
              </a:solidFill>
              <a:prstDash val="solid"/>
              <a:round/>
              <a:headEnd type="stealth" w="lg" len="lg"/>
              <a:tailEnd type="stealth" w="lg" len="lg"/>
            </a:ln>
          </p:spPr>
        </p:cxnSp>
        <p:cxnSp>
          <p:nvCxnSpPr>
            <p:cNvPr id="55" name="Shape 417"/>
            <p:cNvCxnSpPr>
              <a:stCxn id="46" idx="3"/>
              <a:endCxn id="45" idx="1"/>
            </p:cNvCxnSpPr>
            <p:nvPr/>
          </p:nvCxnSpPr>
          <p:spPr>
            <a:xfrm>
              <a:off x="15817875" y="11317051"/>
              <a:ext cx="2705099" cy="437"/>
            </a:xfrm>
            <a:prstGeom prst="straightConnector1">
              <a:avLst/>
            </a:prstGeom>
            <a:noFill/>
            <a:ln w="9525" cap="flat">
              <a:solidFill>
                <a:schemeClr val="tx1"/>
              </a:solidFill>
              <a:prstDash val="solid"/>
              <a:round/>
              <a:headEnd type="stealth" w="lg" len="lg"/>
              <a:tailEnd type="stealth" w="lg" len="lg"/>
            </a:ln>
          </p:spPr>
        </p:cxnSp>
        <p:cxnSp>
          <p:nvCxnSpPr>
            <p:cNvPr id="56" name="Shape 418"/>
            <p:cNvCxnSpPr>
              <a:stCxn id="43" idx="3"/>
              <a:endCxn id="44" idx="1"/>
            </p:cNvCxnSpPr>
            <p:nvPr/>
          </p:nvCxnSpPr>
          <p:spPr>
            <a:xfrm flipV="1">
              <a:off x="15779774" y="10356293"/>
              <a:ext cx="2933701" cy="437"/>
            </a:xfrm>
            <a:prstGeom prst="straightConnector1">
              <a:avLst/>
            </a:prstGeom>
            <a:noFill/>
            <a:ln w="9525" cap="flat">
              <a:solidFill>
                <a:schemeClr val="tx1"/>
              </a:solidFill>
              <a:prstDash val="solid"/>
              <a:round/>
              <a:headEnd type="stealth" w="lg" len="lg"/>
              <a:tailEnd type="stealth" w="lg" len="lg"/>
            </a:ln>
          </p:spPr>
        </p:cxnSp>
        <p:cxnSp>
          <p:nvCxnSpPr>
            <p:cNvPr id="57" name="Shape 419"/>
            <p:cNvCxnSpPr>
              <a:stCxn id="42" idx="2"/>
              <a:endCxn id="45" idx="1"/>
            </p:cNvCxnSpPr>
            <p:nvPr/>
          </p:nvCxnSpPr>
          <p:spPr>
            <a:xfrm>
              <a:off x="17170425" y="10119716"/>
              <a:ext cx="1352549" cy="1197772"/>
            </a:xfrm>
            <a:prstGeom prst="straightConnector1">
              <a:avLst/>
            </a:prstGeom>
            <a:noFill/>
            <a:ln w="9525" cap="flat">
              <a:solidFill>
                <a:schemeClr val="tx1"/>
              </a:solidFill>
              <a:prstDash val="solid"/>
              <a:round/>
              <a:headEnd type="stealth" w="lg" len="lg"/>
              <a:tailEnd type="stealth" w="lg" len="lg"/>
            </a:ln>
          </p:spPr>
        </p:cxnSp>
      </p:grpSp>
      <p:pic>
        <p:nvPicPr>
          <p:cNvPr id="39" name="Picture 38" descr="swimlanes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5349" y="18269031"/>
            <a:ext cx="12056918" cy="6937395"/>
          </a:xfrm>
          <a:prstGeom prst="rect">
            <a:avLst/>
          </a:prstGeom>
        </p:spPr>
      </p:pic>
      <p:grpSp>
        <p:nvGrpSpPr>
          <p:cNvPr id="60" name="Group 59"/>
          <p:cNvGrpSpPr/>
          <p:nvPr/>
        </p:nvGrpSpPr>
        <p:grpSpPr>
          <a:xfrm>
            <a:off x="19645485" y="17056410"/>
            <a:ext cx="12067922" cy="8150016"/>
            <a:chOff x="19645485" y="17056410"/>
            <a:chExt cx="12067922" cy="8150016"/>
          </a:xfrm>
        </p:grpSpPr>
        <p:pic>
          <p:nvPicPr>
            <p:cNvPr id="8" name="Picture 7" descr="Workload_Results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683971" y="18275574"/>
              <a:ext cx="12029436" cy="6930852"/>
            </a:xfrm>
            <a:prstGeom prst="rect">
              <a:avLst/>
            </a:prstGeom>
            <a:ln w="76200" cmpd="sng">
              <a:solidFill>
                <a:srgbClr val="000D36"/>
              </a:solidFill>
            </a:ln>
          </p:spPr>
        </p:pic>
        <p:sp>
          <p:nvSpPr>
            <p:cNvPr id="34" name="Text Placeholder 2"/>
            <p:cNvSpPr txBox="1">
              <a:spLocks/>
            </p:cNvSpPr>
            <p:nvPr/>
          </p:nvSpPr>
          <p:spPr>
            <a:xfrm>
              <a:off x="19645485" y="17056410"/>
              <a:ext cx="4268467" cy="1173639"/>
            </a:xfrm>
            <a:prstGeom prst="rect">
              <a:avLst/>
            </a:prstGeom>
            <a:solidFill>
              <a:srgbClr val="000D36"/>
            </a:solidFill>
            <a:ln w="76200" cap="rnd" cmpd="sng">
              <a:solidFill>
                <a:srgbClr val="000036"/>
              </a:solidFill>
            </a:ln>
            <a:effectLst/>
          </p:spPr>
          <p:txBody>
            <a:bodyPr vert="horz" lIns="313502" tIns="156751" rIns="313502" bIns="156751" rtlCol="0" anchor="b">
              <a:noAutofit/>
            </a:bodyPr>
            <a:lstStyle>
              <a:lvl1pPr marL="0" indent="0" algn="l" defTabSz="1567510" rtl="0" eaLnBrk="1" latinLnBrk="0" hangingPunct="1">
                <a:spcBef>
                  <a:spcPct val="20000"/>
                </a:spcBef>
                <a:buFont typeface="Arial"/>
                <a:buNone/>
                <a:defRPr sz="8200" b="1" kern="1200">
                  <a:solidFill>
                    <a:srgbClr val="191B5E"/>
                  </a:solidFill>
                  <a:latin typeface="+mn-lt"/>
                  <a:ea typeface="+mn-ea"/>
                  <a:cs typeface="+mn-cs"/>
                </a:defRPr>
              </a:lvl1pPr>
              <a:lvl2pPr marL="1567510" indent="0" algn="l" defTabSz="1567510" rtl="0" eaLnBrk="1" latinLnBrk="0" hangingPunct="1">
                <a:spcBef>
                  <a:spcPct val="20000"/>
                </a:spcBef>
                <a:buFont typeface="Arial"/>
                <a:buNone/>
                <a:defRPr sz="69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135020" indent="0" algn="l" defTabSz="1567510" rtl="0" eaLnBrk="1" latinLnBrk="0" hangingPunct="1">
                <a:spcBef>
                  <a:spcPct val="20000"/>
                </a:spcBef>
                <a:buFont typeface="Arial"/>
                <a:buNone/>
                <a:defRPr sz="62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4702531" indent="0" algn="l" defTabSz="1567510" rtl="0" eaLnBrk="1" latinLnBrk="0" hangingPunct="1">
                <a:spcBef>
                  <a:spcPct val="20000"/>
                </a:spcBef>
                <a:buFont typeface="Arial"/>
                <a:buNone/>
                <a:defRPr sz="55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6270041" indent="0" algn="l" defTabSz="1567510" rtl="0" eaLnBrk="1" latinLnBrk="0" hangingPunct="1">
                <a:spcBef>
                  <a:spcPct val="20000"/>
                </a:spcBef>
                <a:buFont typeface="Arial"/>
                <a:buNone/>
                <a:defRPr sz="55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7837551" indent="0" algn="l" defTabSz="1567510" rtl="0" eaLnBrk="1" latinLnBrk="0" hangingPunct="1">
                <a:spcBef>
                  <a:spcPct val="20000"/>
                </a:spcBef>
                <a:buFont typeface="Arial"/>
                <a:buNone/>
                <a:defRPr sz="55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9405061" indent="0" algn="l" defTabSz="1567510" rtl="0" eaLnBrk="1" latinLnBrk="0" hangingPunct="1">
                <a:spcBef>
                  <a:spcPct val="20000"/>
                </a:spcBef>
                <a:buFont typeface="Arial"/>
                <a:buNone/>
                <a:defRPr sz="55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0972571" indent="0" algn="l" defTabSz="1567510" rtl="0" eaLnBrk="1" latinLnBrk="0" hangingPunct="1">
                <a:spcBef>
                  <a:spcPct val="20000"/>
                </a:spcBef>
                <a:buFont typeface="Arial"/>
                <a:buNone/>
                <a:defRPr sz="55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2540082" indent="0" algn="l" defTabSz="1567510" rtl="0" eaLnBrk="1" latinLnBrk="0" hangingPunct="1">
                <a:spcBef>
                  <a:spcPct val="20000"/>
                </a:spcBef>
                <a:buFont typeface="Arial"/>
                <a:buNone/>
                <a:defRPr sz="55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6000" dirty="0" smtClean="0">
                  <a:ln>
                    <a:solidFill>
                      <a:srgbClr val="FFFFFF"/>
                    </a:solidFill>
                  </a:ln>
                  <a:solidFill>
                    <a:schemeClr val="bg2">
                      <a:lumMod val="75000"/>
                    </a:schemeClr>
                  </a:solidFill>
                </a:rPr>
                <a:t>Results</a:t>
              </a:r>
              <a:endParaRPr lang="en-US" sz="6000" dirty="0">
                <a:ln>
                  <a:solidFill>
                    <a:srgbClr val="FFFFFF"/>
                  </a:solidFill>
                </a:ln>
                <a:solidFill>
                  <a:schemeClr val="bg2">
                    <a:lumMod val="75000"/>
                  </a:schemeClr>
                </a:solidFill>
              </a:endParaRPr>
            </a:p>
          </p:txBody>
        </p:sp>
        <p:pic>
          <p:nvPicPr>
            <p:cNvPr id="58" name="Picture 57" descr="plot.jpg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86" r="5884"/>
            <a:stretch/>
          </p:blipFill>
          <p:spPr>
            <a:xfrm>
              <a:off x="19683971" y="18287588"/>
              <a:ext cx="11996928" cy="6918838"/>
            </a:xfrm>
            <a:prstGeom prst="rect">
              <a:avLst/>
            </a:prstGeom>
          </p:spPr>
        </p:pic>
      </p:grpSp>
      <p:sp>
        <p:nvSpPr>
          <p:cNvPr id="61" name="TextBox 60"/>
          <p:cNvSpPr txBox="1"/>
          <p:nvPr/>
        </p:nvSpPr>
        <p:spPr>
          <a:xfrm>
            <a:off x="22542468" y="18373189"/>
            <a:ext cx="5237281" cy="646331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sz="3600" dirty="0" smtClean="0"/>
              <a:t>Highest Decision Workload</a:t>
            </a:r>
            <a:endParaRPr lang="en-US" sz="3600" dirty="0"/>
          </a:p>
        </p:txBody>
      </p:sp>
      <p:sp>
        <p:nvSpPr>
          <p:cNvPr id="66" name="TextBox 65"/>
          <p:cNvSpPr txBox="1"/>
          <p:nvPr/>
        </p:nvSpPr>
        <p:spPr>
          <a:xfrm>
            <a:off x="28077181" y="18783950"/>
            <a:ext cx="3200400" cy="1276380"/>
          </a:xfrm>
          <a:prstGeom prst="rect">
            <a:avLst/>
          </a:prstGeom>
          <a:solidFill>
            <a:srgbClr val="FFFFFF"/>
          </a:solidFill>
          <a:ln w="6350" cmpd="sng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63" name="TextBox 62"/>
          <p:cNvSpPr txBox="1"/>
          <p:nvPr/>
        </p:nvSpPr>
        <p:spPr>
          <a:xfrm>
            <a:off x="29431131" y="18767668"/>
            <a:ext cx="2249768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Parent Search</a:t>
            </a:r>
          </a:p>
          <a:p>
            <a:endParaRPr lang="en-US" sz="1200" dirty="0"/>
          </a:p>
          <a:p>
            <a:r>
              <a:rPr lang="en-US" sz="1800" dirty="0" smtClean="0"/>
              <a:t>Operator</a:t>
            </a:r>
          </a:p>
          <a:p>
            <a:endParaRPr lang="en-US" sz="1200" dirty="0"/>
          </a:p>
          <a:p>
            <a:r>
              <a:rPr lang="en-US" sz="1800" dirty="0"/>
              <a:t>Mission Manager</a:t>
            </a:r>
          </a:p>
          <a:p>
            <a:endParaRPr lang="en-US" sz="1800" dirty="0"/>
          </a:p>
        </p:txBody>
      </p:sp>
      <p:cxnSp>
        <p:nvCxnSpPr>
          <p:cNvPr id="69" name="Straight Connector 68"/>
          <p:cNvCxnSpPr/>
          <p:nvPr/>
        </p:nvCxnSpPr>
        <p:spPr>
          <a:xfrm>
            <a:off x="28254960" y="19019520"/>
            <a:ext cx="995680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28254960" y="19425920"/>
            <a:ext cx="99568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28254960" y="19889500"/>
            <a:ext cx="995680" cy="0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183</TotalTime>
  <Words>58</Words>
  <Application>Microsoft Macintosh PowerPoint</Application>
  <PresentationFormat>Custom</PresentationFormat>
  <Paragraphs>27</Paragraphs>
  <Slides>1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Office Theme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Robert Klaus</dc:creator>
  <cp:lastModifiedBy>Jared Moore</cp:lastModifiedBy>
  <cp:revision>10</cp:revision>
  <dcterms:created xsi:type="dcterms:W3CDTF">2012-06-06T21:39:44Z</dcterms:created>
  <dcterms:modified xsi:type="dcterms:W3CDTF">2014-01-29T22:45:53Z</dcterms:modified>
</cp:coreProperties>
</file>